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1"/>
  </p:notesMasterIdLst>
  <p:handoutMasterIdLst>
    <p:handoutMasterId r:id="rId12"/>
  </p:handoutMasterIdLst>
  <p:sldIdLst>
    <p:sldId id="266" r:id="rId2"/>
    <p:sldId id="270" r:id="rId3"/>
    <p:sldId id="273" r:id="rId4"/>
    <p:sldId id="260" r:id="rId5"/>
    <p:sldId id="261" r:id="rId6"/>
    <p:sldId id="262" r:id="rId7"/>
    <p:sldId id="276" r:id="rId8"/>
    <p:sldId id="274" r:id="rId9"/>
    <p:sldId id="275" r:id="rId10"/>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521415D9-36F7-43E2-AB2F-B90AF26B5E84}">
      <p14:sectionLst xmlns:p14="http://schemas.microsoft.com/office/powerpoint/2010/main" xmlns="">
        <p14:section name="Default Section" id="{D2CC4C0D-D372-432F-803D-D23D6A1F8D9B}">
          <p14:sldIdLst>
            <p14:sldId id="266"/>
            <p14:sldId id="270"/>
            <p14:sldId id="273"/>
            <p14:sldId id="260"/>
            <p14:sldId id="261"/>
            <p14:sldId id="262"/>
            <p14:sldId id="276"/>
            <p14:sldId id="274"/>
            <p14:sldId id="27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1" autoAdjust="0"/>
    <p:restoredTop sz="94660"/>
  </p:normalViewPr>
  <p:slideViewPr>
    <p:cSldViewPr>
      <p:cViewPr varScale="1">
        <p:scale>
          <a:sx n="91" d="100"/>
          <a:sy n="91" d="100"/>
        </p:scale>
        <p:origin x="-1428"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5" Type="http://schemas.openxmlformats.org/officeDocument/2006/relationships/image" Target="../media/image6.jpeg"/><Relationship Id="rId4"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5" Type="http://schemas.openxmlformats.org/officeDocument/2006/relationships/image" Target="../media/image6.jpeg"/><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690160-D328-4B69-A035-90D3C82FA0A6}" type="doc">
      <dgm:prSet loTypeId="urn:microsoft.com/office/officeart/2005/8/layout/hList7#1" loCatId="list" qsTypeId="urn:microsoft.com/office/officeart/2005/8/quickstyle/simple5" qsCatId="simple" csTypeId="urn:microsoft.com/office/officeart/2005/8/colors/colorful5" csCatId="colorful" phldr="1"/>
      <dgm:spPr/>
      <dgm:t>
        <a:bodyPr/>
        <a:lstStyle/>
        <a:p>
          <a:endParaRPr lang="en-US"/>
        </a:p>
      </dgm:t>
    </dgm:pt>
    <dgm:pt modelId="{476E4177-EF8D-419E-AB8A-93E66CC82482}">
      <dgm:prSet phldrT="[Text]" custT="1"/>
      <dgm:spPr/>
      <dgm:t>
        <a:bodyPr lIns="73152" tIns="274320" rIns="73152"/>
        <a:lstStyle/>
        <a:p>
          <a:pPr algn="l"/>
          <a:r>
            <a:rPr lang="en-US" sz="2200" b="1" dirty="0" smtClean="0">
              <a:latin typeface="Footlight MT Light" pitchFamily="18" charset="0"/>
            </a:rPr>
            <a:t>Introductie</a:t>
          </a:r>
        </a:p>
        <a:p>
          <a:pPr algn="l"/>
          <a:endParaRPr lang="en-US" sz="2200" b="1" dirty="0" smtClean="0">
            <a:latin typeface="Footlight MT Light" pitchFamily="18" charset="0"/>
          </a:endParaRPr>
        </a:p>
        <a:p>
          <a:pPr algn="l"/>
          <a:r>
            <a:rPr lang="en-US" sz="2200" b="1" dirty="0" smtClean="0">
              <a:latin typeface="Footlight MT Light" pitchFamily="18" charset="0"/>
            </a:rPr>
            <a:t>Pg. 2</a:t>
          </a:r>
          <a:endParaRPr lang="en-US" sz="2200" b="1" dirty="0">
            <a:latin typeface="Corbel" pitchFamily="34" charset="0"/>
          </a:endParaRPr>
        </a:p>
      </dgm:t>
    </dgm:pt>
    <dgm:pt modelId="{50A25A56-CEA1-40EB-822C-18475EA4B47A}" type="parTrans" cxnId="{9A40B199-C1E6-4AA6-9486-07915ED7CAE7}">
      <dgm:prSet/>
      <dgm:spPr/>
      <dgm:t>
        <a:bodyPr/>
        <a:lstStyle/>
        <a:p>
          <a:endParaRPr lang="en-US"/>
        </a:p>
      </dgm:t>
    </dgm:pt>
    <dgm:pt modelId="{A91F7A1B-DD1E-4B26-839C-2A5EF0A403AD}" type="sibTrans" cxnId="{9A40B199-C1E6-4AA6-9486-07915ED7CAE7}">
      <dgm:prSet/>
      <dgm:spPr/>
      <dgm:t>
        <a:bodyPr/>
        <a:lstStyle/>
        <a:p>
          <a:endParaRPr lang="en-US"/>
        </a:p>
      </dgm:t>
    </dgm:pt>
    <dgm:pt modelId="{5DD0A7D4-5781-4819-AF33-C5CE25A2D297}">
      <dgm:prSet phldrT="[Text]" custT="1"/>
      <dgm:spPr/>
      <dgm:t>
        <a:bodyPr lIns="73152" tIns="274320" rIns="73152"/>
        <a:lstStyle/>
        <a:p>
          <a:pPr algn="l"/>
          <a:r>
            <a:rPr lang="en-US" sz="2400" b="1" dirty="0" smtClean="0">
              <a:latin typeface="Footlight MT Light" pitchFamily="18" charset="0"/>
            </a:rPr>
            <a:t>Over</a:t>
          </a:r>
          <a:r>
            <a:rPr lang="en-US" sz="2400" b="1" baseline="0" dirty="0" smtClean="0">
              <a:latin typeface="Footlight MT Light" pitchFamily="18" charset="0"/>
            </a:rPr>
            <a:t> Onze School </a:t>
          </a:r>
        </a:p>
        <a:p>
          <a:pPr algn="l"/>
          <a:r>
            <a:rPr lang="en-US" sz="2400" b="1" dirty="0" smtClean="0">
              <a:latin typeface="Footlight MT Light" pitchFamily="18" charset="0"/>
            </a:rPr>
            <a:t>Pg. 4-5</a:t>
          </a:r>
          <a:endParaRPr lang="en-US" sz="2400" b="1" dirty="0">
            <a:latin typeface="Corbel" pitchFamily="34" charset="0"/>
          </a:endParaRPr>
        </a:p>
      </dgm:t>
    </dgm:pt>
    <dgm:pt modelId="{05B7C26E-C389-4346-849B-05526EF2C457}" type="parTrans" cxnId="{7417CC53-98FE-43F4-BF56-8508FB7DA803}">
      <dgm:prSet/>
      <dgm:spPr/>
      <dgm:t>
        <a:bodyPr/>
        <a:lstStyle/>
        <a:p>
          <a:endParaRPr lang="en-US"/>
        </a:p>
      </dgm:t>
    </dgm:pt>
    <dgm:pt modelId="{FD53903F-8A86-4D24-917A-36748269F973}" type="sibTrans" cxnId="{7417CC53-98FE-43F4-BF56-8508FB7DA803}">
      <dgm:prSet/>
      <dgm:spPr/>
      <dgm:t>
        <a:bodyPr/>
        <a:lstStyle/>
        <a:p>
          <a:endParaRPr lang="en-US"/>
        </a:p>
      </dgm:t>
    </dgm:pt>
    <dgm:pt modelId="{77AF15ED-F058-4A0B-B979-9880C6062DF0}">
      <dgm:prSet phldrT="[Text]" custT="1"/>
      <dgm:spPr/>
      <dgm:t>
        <a:bodyPr lIns="73152" tIns="274320" rIns="73152"/>
        <a:lstStyle/>
        <a:p>
          <a:pPr algn="l"/>
          <a:r>
            <a:rPr lang="en-US" sz="2200" b="1" dirty="0" smtClean="0">
              <a:latin typeface="Footlight MT Light" pitchFamily="18" charset="0"/>
            </a:rPr>
            <a:t>Over Sint Maarten</a:t>
          </a:r>
        </a:p>
        <a:p>
          <a:pPr algn="l"/>
          <a:r>
            <a:rPr lang="en-US" sz="2200" b="1" dirty="0" smtClean="0">
              <a:latin typeface="Footlight MT Light" pitchFamily="18" charset="0"/>
            </a:rPr>
            <a:t>Pg. 6 </a:t>
          </a:r>
          <a:endParaRPr lang="en-US" sz="2200" b="1" dirty="0">
            <a:latin typeface="Corbel" pitchFamily="34" charset="0"/>
          </a:endParaRPr>
        </a:p>
      </dgm:t>
    </dgm:pt>
    <dgm:pt modelId="{0DF2CDB2-0880-4047-8447-A17EAE7580E4}" type="parTrans" cxnId="{CD3B69F4-72CF-49E2-8926-8FD63E771977}">
      <dgm:prSet/>
      <dgm:spPr/>
      <dgm:t>
        <a:bodyPr/>
        <a:lstStyle/>
        <a:p>
          <a:endParaRPr lang="en-US"/>
        </a:p>
      </dgm:t>
    </dgm:pt>
    <dgm:pt modelId="{E3B236AA-E864-46E4-BC91-F2D73633FEA4}" type="sibTrans" cxnId="{CD3B69F4-72CF-49E2-8926-8FD63E771977}">
      <dgm:prSet/>
      <dgm:spPr/>
      <dgm:t>
        <a:bodyPr/>
        <a:lstStyle/>
        <a:p>
          <a:endParaRPr lang="en-US"/>
        </a:p>
      </dgm:t>
    </dgm:pt>
    <dgm:pt modelId="{C20F2834-7A4B-463C-ABDE-12FFE93933A3}">
      <dgm:prSet phldrT="[Text]" custT="1"/>
      <dgm:spPr/>
      <dgm:t>
        <a:bodyPr lIns="73152" tIns="274320" rIns="73152"/>
        <a:lstStyle/>
        <a:p>
          <a:pPr algn="l"/>
          <a:r>
            <a:rPr lang="en-US" sz="2200" dirty="0" smtClean="0">
              <a:latin typeface="Footlight MT Light" pitchFamily="18" charset="0"/>
            </a:rPr>
            <a:t>Conclusie</a:t>
          </a:r>
        </a:p>
        <a:p>
          <a:pPr algn="l"/>
          <a:endParaRPr lang="en-US" sz="2200" dirty="0" smtClean="0">
            <a:latin typeface="Footlight MT Light" pitchFamily="18" charset="0"/>
          </a:endParaRPr>
        </a:p>
        <a:p>
          <a:pPr algn="l"/>
          <a:r>
            <a:rPr lang="en-US" sz="2200" dirty="0" smtClean="0">
              <a:latin typeface="Footlight MT Light" pitchFamily="18" charset="0"/>
            </a:rPr>
            <a:t>Pg. 7</a:t>
          </a:r>
          <a:endParaRPr lang="en-US" sz="2200" dirty="0">
            <a:latin typeface="Corbel" pitchFamily="34" charset="0"/>
          </a:endParaRPr>
        </a:p>
      </dgm:t>
    </dgm:pt>
    <dgm:pt modelId="{BCFE97E8-F389-4CB9-AF67-54F99688D24C}" type="parTrans" cxnId="{4C839C11-576D-4F8B-A506-F28B1DFFF881}">
      <dgm:prSet/>
      <dgm:spPr/>
      <dgm:t>
        <a:bodyPr/>
        <a:lstStyle/>
        <a:p>
          <a:endParaRPr lang="en-US"/>
        </a:p>
      </dgm:t>
    </dgm:pt>
    <dgm:pt modelId="{CAE5F0D1-5C6A-4BF8-ACC0-DB67084C99C7}" type="sibTrans" cxnId="{4C839C11-576D-4F8B-A506-F28B1DFFF881}">
      <dgm:prSet/>
      <dgm:spPr/>
      <dgm:t>
        <a:bodyPr/>
        <a:lstStyle/>
        <a:p>
          <a:endParaRPr lang="en-US"/>
        </a:p>
      </dgm:t>
    </dgm:pt>
    <dgm:pt modelId="{8865A4A8-4FA4-4217-814A-9CE397450BB5}">
      <dgm:prSet phldrT="[Text]" custT="1"/>
      <dgm:spPr/>
      <dgm:t>
        <a:bodyPr lIns="73152" tIns="274320" rIns="73152"/>
        <a:lstStyle/>
        <a:p>
          <a:r>
            <a:rPr lang="en-US" sz="2200" dirty="0" err="1" smtClean="0">
              <a:latin typeface="Footlight MT Light" pitchFamily="18" charset="0"/>
            </a:rPr>
            <a:t>Einde</a:t>
          </a:r>
          <a:endParaRPr lang="en-US" sz="2200" dirty="0" smtClean="0">
            <a:latin typeface="Footlight MT Light" pitchFamily="18" charset="0"/>
          </a:endParaRPr>
        </a:p>
        <a:p>
          <a:endParaRPr lang="en-US" sz="2200" dirty="0" smtClean="0">
            <a:latin typeface="Footlight MT Light" pitchFamily="18" charset="0"/>
          </a:endParaRPr>
        </a:p>
        <a:p>
          <a:r>
            <a:rPr lang="en-US" sz="2200" dirty="0" smtClean="0">
              <a:latin typeface="Footlight MT Light" pitchFamily="18" charset="0"/>
            </a:rPr>
            <a:t>Pg. 8 </a:t>
          </a:r>
          <a:endParaRPr lang="en-US" sz="2200" dirty="0">
            <a:latin typeface="Footlight MT Light" pitchFamily="18" charset="0"/>
          </a:endParaRPr>
        </a:p>
      </dgm:t>
    </dgm:pt>
    <dgm:pt modelId="{8F05567F-5542-459A-A57E-AB30E71083F6}" type="parTrans" cxnId="{5F96731A-37EB-4A2D-8A55-113534BCCE0E}">
      <dgm:prSet/>
      <dgm:spPr/>
      <dgm:t>
        <a:bodyPr/>
        <a:lstStyle/>
        <a:p>
          <a:endParaRPr lang="en-US"/>
        </a:p>
      </dgm:t>
    </dgm:pt>
    <dgm:pt modelId="{1E3AA2BD-65A0-453A-92A4-2762701023EF}" type="sibTrans" cxnId="{5F96731A-37EB-4A2D-8A55-113534BCCE0E}">
      <dgm:prSet/>
      <dgm:spPr/>
      <dgm:t>
        <a:bodyPr/>
        <a:lstStyle/>
        <a:p>
          <a:endParaRPr lang="en-US"/>
        </a:p>
      </dgm:t>
    </dgm:pt>
    <dgm:pt modelId="{0BCBCDFE-A44B-476C-95D0-7D4F92AE96C4}" type="pres">
      <dgm:prSet presAssocID="{AA690160-D328-4B69-A035-90D3C82FA0A6}" presName="Name0" presStyleCnt="0">
        <dgm:presLayoutVars>
          <dgm:dir/>
          <dgm:resizeHandles val="exact"/>
        </dgm:presLayoutVars>
      </dgm:prSet>
      <dgm:spPr/>
      <dgm:t>
        <a:bodyPr/>
        <a:lstStyle/>
        <a:p>
          <a:endParaRPr lang="en-US"/>
        </a:p>
      </dgm:t>
    </dgm:pt>
    <dgm:pt modelId="{ED75F1E3-EC53-4366-8937-16F15BF359B1}" type="pres">
      <dgm:prSet presAssocID="{AA690160-D328-4B69-A035-90D3C82FA0A6}" presName="fgShape" presStyleLbl="fgShp" presStyleIdx="0" presStyleCnt="1" custLinFactY="49593" custLinFactNeighborX="1321" custLinFactNeighborY="100000"/>
      <dgm:spPr/>
    </dgm:pt>
    <dgm:pt modelId="{77B2C067-F076-444B-8ACE-37FA06AA0199}" type="pres">
      <dgm:prSet presAssocID="{AA690160-D328-4B69-A035-90D3C82FA0A6}" presName="linComp" presStyleCnt="0"/>
      <dgm:spPr/>
    </dgm:pt>
    <dgm:pt modelId="{46051E33-CF3F-4BC0-AB70-12923C37340C}" type="pres">
      <dgm:prSet presAssocID="{476E4177-EF8D-419E-AB8A-93E66CC82482}" presName="compNode" presStyleCnt="0"/>
      <dgm:spPr/>
    </dgm:pt>
    <dgm:pt modelId="{8DD06F34-3B34-40F8-A054-67D47C66A93A}" type="pres">
      <dgm:prSet presAssocID="{476E4177-EF8D-419E-AB8A-93E66CC82482}" presName="bkgdShape" presStyleLbl="node1" presStyleIdx="0" presStyleCnt="5"/>
      <dgm:spPr/>
      <dgm:t>
        <a:bodyPr/>
        <a:lstStyle/>
        <a:p>
          <a:endParaRPr lang="en-US"/>
        </a:p>
      </dgm:t>
    </dgm:pt>
    <dgm:pt modelId="{990BD53A-C22B-4C45-8A79-A4DC4CBA3B93}" type="pres">
      <dgm:prSet presAssocID="{476E4177-EF8D-419E-AB8A-93E66CC82482}" presName="nodeTx" presStyleLbl="node1" presStyleIdx="0" presStyleCnt="5">
        <dgm:presLayoutVars>
          <dgm:bulletEnabled val="1"/>
        </dgm:presLayoutVars>
      </dgm:prSet>
      <dgm:spPr/>
      <dgm:t>
        <a:bodyPr/>
        <a:lstStyle/>
        <a:p>
          <a:endParaRPr lang="en-US"/>
        </a:p>
      </dgm:t>
    </dgm:pt>
    <dgm:pt modelId="{8D3F1EDD-176C-45EE-8BE0-D1796737B29A}" type="pres">
      <dgm:prSet presAssocID="{476E4177-EF8D-419E-AB8A-93E66CC82482}" presName="invisiNode" presStyleLbl="node1" presStyleIdx="0" presStyleCnt="5"/>
      <dgm:spPr/>
    </dgm:pt>
    <dgm:pt modelId="{B44C6B52-4133-4EA4-887C-1721D5A8639F}" type="pres">
      <dgm:prSet presAssocID="{476E4177-EF8D-419E-AB8A-93E66CC82482}"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xmlns="" val="0"/>
              </a:ext>
            </a:extLst>
          </a:blip>
          <a:srcRect/>
          <a:stretch>
            <a:fillRect t="-4000" b="-4000"/>
          </a:stretch>
        </a:blipFill>
      </dgm:spPr>
    </dgm:pt>
    <dgm:pt modelId="{53D3EDEF-D1DF-47A1-A354-CD82A6284895}" type="pres">
      <dgm:prSet presAssocID="{A91F7A1B-DD1E-4B26-839C-2A5EF0A403AD}" presName="sibTrans" presStyleLbl="sibTrans2D1" presStyleIdx="0" presStyleCnt="0"/>
      <dgm:spPr/>
      <dgm:t>
        <a:bodyPr/>
        <a:lstStyle/>
        <a:p>
          <a:endParaRPr lang="en-US"/>
        </a:p>
      </dgm:t>
    </dgm:pt>
    <dgm:pt modelId="{F8FA96EE-B43B-4CFC-8B8F-0A4FA01B53B0}" type="pres">
      <dgm:prSet presAssocID="{5DD0A7D4-5781-4819-AF33-C5CE25A2D297}" presName="compNode" presStyleCnt="0"/>
      <dgm:spPr/>
    </dgm:pt>
    <dgm:pt modelId="{7FC4FAB1-CB39-47B0-8416-735B717E7D9E}" type="pres">
      <dgm:prSet presAssocID="{5DD0A7D4-5781-4819-AF33-C5CE25A2D297}" presName="bkgdShape" presStyleLbl="node1" presStyleIdx="1" presStyleCnt="5"/>
      <dgm:spPr/>
      <dgm:t>
        <a:bodyPr/>
        <a:lstStyle/>
        <a:p>
          <a:endParaRPr lang="en-US"/>
        </a:p>
      </dgm:t>
    </dgm:pt>
    <dgm:pt modelId="{E32946F8-AAE9-4866-94B0-26B91C72D3C7}" type="pres">
      <dgm:prSet presAssocID="{5DD0A7D4-5781-4819-AF33-C5CE25A2D297}" presName="nodeTx" presStyleLbl="node1" presStyleIdx="1" presStyleCnt="5">
        <dgm:presLayoutVars>
          <dgm:bulletEnabled val="1"/>
        </dgm:presLayoutVars>
      </dgm:prSet>
      <dgm:spPr/>
      <dgm:t>
        <a:bodyPr/>
        <a:lstStyle/>
        <a:p>
          <a:endParaRPr lang="en-US"/>
        </a:p>
      </dgm:t>
    </dgm:pt>
    <dgm:pt modelId="{DF2424F4-9E52-451F-B9C0-554DA717B52C}" type="pres">
      <dgm:prSet presAssocID="{5DD0A7D4-5781-4819-AF33-C5CE25A2D297}" presName="invisiNode" presStyleLbl="node1" presStyleIdx="1" presStyleCnt="5"/>
      <dgm:spPr/>
    </dgm:pt>
    <dgm:pt modelId="{F93EB12C-47B4-470B-B6CA-95D5F7574445}" type="pres">
      <dgm:prSet presAssocID="{5DD0A7D4-5781-4819-AF33-C5CE25A2D297}"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xmlns="" val="0"/>
              </a:ext>
            </a:extLst>
          </a:blip>
          <a:srcRect/>
          <a:stretch>
            <a:fillRect t="-2000" b="-2000"/>
          </a:stretch>
        </a:blipFill>
      </dgm:spPr>
    </dgm:pt>
    <dgm:pt modelId="{F335E5A9-E270-4E79-A1B6-F2A0959A3760}" type="pres">
      <dgm:prSet presAssocID="{FD53903F-8A86-4D24-917A-36748269F973}" presName="sibTrans" presStyleLbl="sibTrans2D1" presStyleIdx="0" presStyleCnt="0"/>
      <dgm:spPr/>
      <dgm:t>
        <a:bodyPr/>
        <a:lstStyle/>
        <a:p>
          <a:endParaRPr lang="en-US"/>
        </a:p>
      </dgm:t>
    </dgm:pt>
    <dgm:pt modelId="{B0EE37F2-7FE8-4577-8163-C8571158C769}" type="pres">
      <dgm:prSet presAssocID="{77AF15ED-F058-4A0B-B979-9880C6062DF0}" presName="compNode" presStyleCnt="0"/>
      <dgm:spPr/>
    </dgm:pt>
    <dgm:pt modelId="{34A78EC4-E254-4115-9F08-1BF356EB904C}" type="pres">
      <dgm:prSet presAssocID="{77AF15ED-F058-4A0B-B979-9880C6062DF0}" presName="bkgdShape" presStyleLbl="node1" presStyleIdx="2" presStyleCnt="5"/>
      <dgm:spPr/>
      <dgm:t>
        <a:bodyPr/>
        <a:lstStyle/>
        <a:p>
          <a:endParaRPr lang="en-US"/>
        </a:p>
      </dgm:t>
    </dgm:pt>
    <dgm:pt modelId="{1DC8F53D-82F2-4C35-88A6-97406B2A4550}" type="pres">
      <dgm:prSet presAssocID="{77AF15ED-F058-4A0B-B979-9880C6062DF0}" presName="nodeTx" presStyleLbl="node1" presStyleIdx="2" presStyleCnt="5">
        <dgm:presLayoutVars>
          <dgm:bulletEnabled val="1"/>
        </dgm:presLayoutVars>
      </dgm:prSet>
      <dgm:spPr/>
      <dgm:t>
        <a:bodyPr/>
        <a:lstStyle/>
        <a:p>
          <a:endParaRPr lang="en-US"/>
        </a:p>
      </dgm:t>
    </dgm:pt>
    <dgm:pt modelId="{1349E6B0-C720-49E4-9353-F8EB17055D78}" type="pres">
      <dgm:prSet presAssocID="{77AF15ED-F058-4A0B-B979-9880C6062DF0}" presName="invisiNode" presStyleLbl="node1" presStyleIdx="2" presStyleCnt="5"/>
      <dgm:spPr/>
    </dgm:pt>
    <dgm:pt modelId="{B791725F-3FB3-4880-8D3F-4025F82A5C58}" type="pres">
      <dgm:prSet presAssocID="{77AF15ED-F058-4A0B-B979-9880C6062DF0}"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xmlns="" val="0"/>
              </a:ext>
            </a:extLst>
          </a:blip>
          <a:srcRect/>
          <a:stretch>
            <a:fillRect l="-22000" r="-22000"/>
          </a:stretch>
        </a:blipFill>
      </dgm:spPr>
    </dgm:pt>
    <dgm:pt modelId="{0924309F-5AA5-42FC-920A-05F36DE24385}" type="pres">
      <dgm:prSet presAssocID="{E3B236AA-E864-46E4-BC91-F2D73633FEA4}" presName="sibTrans" presStyleLbl="sibTrans2D1" presStyleIdx="0" presStyleCnt="0"/>
      <dgm:spPr/>
      <dgm:t>
        <a:bodyPr/>
        <a:lstStyle/>
        <a:p>
          <a:endParaRPr lang="en-US"/>
        </a:p>
      </dgm:t>
    </dgm:pt>
    <dgm:pt modelId="{C11668D4-13B4-4ED1-BCE0-A9E9AB846D4A}" type="pres">
      <dgm:prSet presAssocID="{C20F2834-7A4B-463C-ABDE-12FFE93933A3}" presName="compNode" presStyleCnt="0"/>
      <dgm:spPr/>
    </dgm:pt>
    <dgm:pt modelId="{3E7F6693-13AD-44C2-8D58-AA9B94CC675E}" type="pres">
      <dgm:prSet presAssocID="{C20F2834-7A4B-463C-ABDE-12FFE93933A3}" presName="bkgdShape" presStyleLbl="node1" presStyleIdx="3" presStyleCnt="5"/>
      <dgm:spPr/>
      <dgm:t>
        <a:bodyPr/>
        <a:lstStyle/>
        <a:p>
          <a:endParaRPr lang="en-US"/>
        </a:p>
      </dgm:t>
    </dgm:pt>
    <dgm:pt modelId="{AD223CE8-9C8E-4A1E-B180-077AFF7577F5}" type="pres">
      <dgm:prSet presAssocID="{C20F2834-7A4B-463C-ABDE-12FFE93933A3}" presName="nodeTx" presStyleLbl="node1" presStyleIdx="3" presStyleCnt="5">
        <dgm:presLayoutVars>
          <dgm:bulletEnabled val="1"/>
        </dgm:presLayoutVars>
      </dgm:prSet>
      <dgm:spPr/>
      <dgm:t>
        <a:bodyPr/>
        <a:lstStyle/>
        <a:p>
          <a:endParaRPr lang="en-US"/>
        </a:p>
      </dgm:t>
    </dgm:pt>
    <dgm:pt modelId="{23DE1F99-9522-4530-9CEF-669AEBD546F8}" type="pres">
      <dgm:prSet presAssocID="{C20F2834-7A4B-463C-ABDE-12FFE93933A3}" presName="invisiNode" presStyleLbl="node1" presStyleIdx="3" presStyleCnt="5"/>
      <dgm:spPr/>
    </dgm:pt>
    <dgm:pt modelId="{499E9FC2-E0A5-4E56-A468-BF2CAC372580}" type="pres">
      <dgm:prSet presAssocID="{C20F2834-7A4B-463C-ABDE-12FFE93933A3}"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xmlns="" val="0"/>
              </a:ext>
            </a:extLst>
          </a:blip>
          <a:srcRect/>
          <a:stretch>
            <a:fillRect l="-9000" r="-9000"/>
          </a:stretch>
        </a:blipFill>
      </dgm:spPr>
    </dgm:pt>
    <dgm:pt modelId="{FFED17CB-F1B5-4D7B-B0F9-C7D5591B3204}" type="pres">
      <dgm:prSet presAssocID="{CAE5F0D1-5C6A-4BF8-ACC0-DB67084C99C7}" presName="sibTrans" presStyleLbl="sibTrans2D1" presStyleIdx="0" presStyleCnt="0"/>
      <dgm:spPr/>
      <dgm:t>
        <a:bodyPr/>
        <a:lstStyle/>
        <a:p>
          <a:endParaRPr lang="en-US"/>
        </a:p>
      </dgm:t>
    </dgm:pt>
    <dgm:pt modelId="{4EE3C204-4ABB-42C5-A45D-122799D7DD8D}" type="pres">
      <dgm:prSet presAssocID="{8865A4A8-4FA4-4217-814A-9CE397450BB5}" presName="compNode" presStyleCnt="0"/>
      <dgm:spPr/>
    </dgm:pt>
    <dgm:pt modelId="{AB1128E5-B273-40F5-B8A4-DD4C6A10FC7E}" type="pres">
      <dgm:prSet presAssocID="{8865A4A8-4FA4-4217-814A-9CE397450BB5}" presName="bkgdShape" presStyleLbl="node1" presStyleIdx="4" presStyleCnt="5"/>
      <dgm:spPr/>
      <dgm:t>
        <a:bodyPr/>
        <a:lstStyle/>
        <a:p>
          <a:endParaRPr lang="en-US"/>
        </a:p>
      </dgm:t>
    </dgm:pt>
    <dgm:pt modelId="{3CAED9AD-0B27-45C7-B50F-B2E3867F168C}" type="pres">
      <dgm:prSet presAssocID="{8865A4A8-4FA4-4217-814A-9CE397450BB5}" presName="nodeTx" presStyleLbl="node1" presStyleIdx="4" presStyleCnt="5">
        <dgm:presLayoutVars>
          <dgm:bulletEnabled val="1"/>
        </dgm:presLayoutVars>
      </dgm:prSet>
      <dgm:spPr/>
      <dgm:t>
        <a:bodyPr/>
        <a:lstStyle/>
        <a:p>
          <a:endParaRPr lang="en-US"/>
        </a:p>
      </dgm:t>
    </dgm:pt>
    <dgm:pt modelId="{624853F4-356A-4DEC-B32F-6673F84131CE}" type="pres">
      <dgm:prSet presAssocID="{8865A4A8-4FA4-4217-814A-9CE397450BB5}" presName="invisiNode" presStyleLbl="node1" presStyleIdx="4" presStyleCnt="5"/>
      <dgm:spPr/>
    </dgm:pt>
    <dgm:pt modelId="{5ADFB4B4-AF60-442E-82A3-9593FDB84A47}" type="pres">
      <dgm:prSet presAssocID="{8865A4A8-4FA4-4217-814A-9CE397450BB5}"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xmlns="" val="0"/>
              </a:ext>
            </a:extLst>
          </a:blip>
          <a:srcRect/>
          <a:stretch>
            <a:fillRect l="-1000" r="-1000"/>
          </a:stretch>
        </a:blipFill>
      </dgm:spPr>
    </dgm:pt>
  </dgm:ptLst>
  <dgm:cxnLst>
    <dgm:cxn modelId="{808228BA-55C3-49FB-80AB-FDC0FA59F9CD}" type="presOf" srcId="{5DD0A7D4-5781-4819-AF33-C5CE25A2D297}" destId="{E32946F8-AAE9-4866-94B0-26B91C72D3C7}" srcOrd="1" destOrd="0" presId="urn:microsoft.com/office/officeart/2005/8/layout/hList7#1"/>
    <dgm:cxn modelId="{3199DB8F-CF14-4AB9-B0FE-B78740884731}" type="presOf" srcId="{476E4177-EF8D-419E-AB8A-93E66CC82482}" destId="{8DD06F34-3B34-40F8-A054-67D47C66A93A}" srcOrd="0" destOrd="0" presId="urn:microsoft.com/office/officeart/2005/8/layout/hList7#1"/>
    <dgm:cxn modelId="{04DBB1B1-70A0-40C9-8EB6-BCFE7EB92E4F}" type="presOf" srcId="{8865A4A8-4FA4-4217-814A-9CE397450BB5}" destId="{3CAED9AD-0B27-45C7-B50F-B2E3867F168C}" srcOrd="1" destOrd="0" presId="urn:microsoft.com/office/officeart/2005/8/layout/hList7#1"/>
    <dgm:cxn modelId="{5BA9C986-956F-454A-B987-497FACF17544}" type="presOf" srcId="{A91F7A1B-DD1E-4B26-839C-2A5EF0A403AD}" destId="{53D3EDEF-D1DF-47A1-A354-CD82A6284895}" srcOrd="0" destOrd="0" presId="urn:microsoft.com/office/officeart/2005/8/layout/hList7#1"/>
    <dgm:cxn modelId="{BF8C3994-6249-4B28-AB09-D831708A52A0}" type="presOf" srcId="{C20F2834-7A4B-463C-ABDE-12FFE93933A3}" destId="{AD223CE8-9C8E-4A1E-B180-077AFF7577F5}" srcOrd="1" destOrd="0" presId="urn:microsoft.com/office/officeart/2005/8/layout/hList7#1"/>
    <dgm:cxn modelId="{7417CC53-98FE-43F4-BF56-8508FB7DA803}" srcId="{AA690160-D328-4B69-A035-90D3C82FA0A6}" destId="{5DD0A7D4-5781-4819-AF33-C5CE25A2D297}" srcOrd="1" destOrd="0" parTransId="{05B7C26E-C389-4346-849B-05526EF2C457}" sibTransId="{FD53903F-8A86-4D24-917A-36748269F973}"/>
    <dgm:cxn modelId="{CD3B69F4-72CF-49E2-8926-8FD63E771977}" srcId="{AA690160-D328-4B69-A035-90D3C82FA0A6}" destId="{77AF15ED-F058-4A0B-B979-9880C6062DF0}" srcOrd="2" destOrd="0" parTransId="{0DF2CDB2-0880-4047-8447-A17EAE7580E4}" sibTransId="{E3B236AA-E864-46E4-BC91-F2D73633FEA4}"/>
    <dgm:cxn modelId="{4C839C11-576D-4F8B-A506-F28B1DFFF881}" srcId="{AA690160-D328-4B69-A035-90D3C82FA0A6}" destId="{C20F2834-7A4B-463C-ABDE-12FFE93933A3}" srcOrd="3" destOrd="0" parTransId="{BCFE97E8-F389-4CB9-AF67-54F99688D24C}" sibTransId="{CAE5F0D1-5C6A-4BF8-ACC0-DB67084C99C7}"/>
    <dgm:cxn modelId="{7E7F7D4A-59CA-44D7-8124-C72D498EC4FF}" type="presOf" srcId="{AA690160-D328-4B69-A035-90D3C82FA0A6}" destId="{0BCBCDFE-A44B-476C-95D0-7D4F92AE96C4}" srcOrd="0" destOrd="0" presId="urn:microsoft.com/office/officeart/2005/8/layout/hList7#1"/>
    <dgm:cxn modelId="{FA63CCA3-0A07-4417-A88B-98E17908C013}" type="presOf" srcId="{5DD0A7D4-5781-4819-AF33-C5CE25A2D297}" destId="{7FC4FAB1-CB39-47B0-8416-735B717E7D9E}" srcOrd="0" destOrd="0" presId="urn:microsoft.com/office/officeart/2005/8/layout/hList7#1"/>
    <dgm:cxn modelId="{34CDD1AB-F6EA-4A3B-8291-87BAF8574EF2}" type="presOf" srcId="{E3B236AA-E864-46E4-BC91-F2D73633FEA4}" destId="{0924309F-5AA5-42FC-920A-05F36DE24385}" srcOrd="0" destOrd="0" presId="urn:microsoft.com/office/officeart/2005/8/layout/hList7#1"/>
    <dgm:cxn modelId="{2DAEEE54-8A79-47A5-A1A0-6D094A56DC3A}" type="presOf" srcId="{476E4177-EF8D-419E-AB8A-93E66CC82482}" destId="{990BD53A-C22B-4C45-8A79-A4DC4CBA3B93}" srcOrd="1" destOrd="0" presId="urn:microsoft.com/office/officeart/2005/8/layout/hList7#1"/>
    <dgm:cxn modelId="{08AD7511-58FB-4DD5-AFAC-C35EC0BD224C}" type="presOf" srcId="{C20F2834-7A4B-463C-ABDE-12FFE93933A3}" destId="{3E7F6693-13AD-44C2-8D58-AA9B94CC675E}" srcOrd="0" destOrd="0" presId="urn:microsoft.com/office/officeart/2005/8/layout/hList7#1"/>
    <dgm:cxn modelId="{27EBFF6C-9CFB-4D93-A066-610D2529E968}" type="presOf" srcId="{77AF15ED-F058-4A0B-B979-9880C6062DF0}" destId="{1DC8F53D-82F2-4C35-88A6-97406B2A4550}" srcOrd="1" destOrd="0" presId="urn:microsoft.com/office/officeart/2005/8/layout/hList7#1"/>
    <dgm:cxn modelId="{1E342E69-5C20-43C0-9345-942CA604DF4F}" type="presOf" srcId="{8865A4A8-4FA4-4217-814A-9CE397450BB5}" destId="{AB1128E5-B273-40F5-B8A4-DD4C6A10FC7E}" srcOrd="0" destOrd="0" presId="urn:microsoft.com/office/officeart/2005/8/layout/hList7#1"/>
    <dgm:cxn modelId="{5F96731A-37EB-4A2D-8A55-113534BCCE0E}" srcId="{AA690160-D328-4B69-A035-90D3C82FA0A6}" destId="{8865A4A8-4FA4-4217-814A-9CE397450BB5}" srcOrd="4" destOrd="0" parTransId="{8F05567F-5542-459A-A57E-AB30E71083F6}" sibTransId="{1E3AA2BD-65A0-453A-92A4-2762701023EF}"/>
    <dgm:cxn modelId="{272C39B5-05F8-4C7C-A24C-1E8EDBD0ED63}" type="presOf" srcId="{77AF15ED-F058-4A0B-B979-9880C6062DF0}" destId="{34A78EC4-E254-4115-9F08-1BF356EB904C}" srcOrd="0" destOrd="0" presId="urn:microsoft.com/office/officeart/2005/8/layout/hList7#1"/>
    <dgm:cxn modelId="{9A40B199-C1E6-4AA6-9486-07915ED7CAE7}" srcId="{AA690160-D328-4B69-A035-90D3C82FA0A6}" destId="{476E4177-EF8D-419E-AB8A-93E66CC82482}" srcOrd="0" destOrd="0" parTransId="{50A25A56-CEA1-40EB-822C-18475EA4B47A}" sibTransId="{A91F7A1B-DD1E-4B26-839C-2A5EF0A403AD}"/>
    <dgm:cxn modelId="{50474318-CA84-4FE3-9A74-EC8B78082368}" type="presOf" srcId="{FD53903F-8A86-4D24-917A-36748269F973}" destId="{F335E5A9-E270-4E79-A1B6-F2A0959A3760}" srcOrd="0" destOrd="0" presId="urn:microsoft.com/office/officeart/2005/8/layout/hList7#1"/>
    <dgm:cxn modelId="{7B8E09F8-A00B-4649-ABEA-29D7F544D4FE}" type="presOf" srcId="{CAE5F0D1-5C6A-4BF8-ACC0-DB67084C99C7}" destId="{FFED17CB-F1B5-4D7B-B0F9-C7D5591B3204}" srcOrd="0" destOrd="0" presId="urn:microsoft.com/office/officeart/2005/8/layout/hList7#1"/>
    <dgm:cxn modelId="{719C288A-0F0E-43BB-9BFC-EB51265BBF3D}" type="presParOf" srcId="{0BCBCDFE-A44B-476C-95D0-7D4F92AE96C4}" destId="{ED75F1E3-EC53-4366-8937-16F15BF359B1}" srcOrd="0" destOrd="0" presId="urn:microsoft.com/office/officeart/2005/8/layout/hList7#1"/>
    <dgm:cxn modelId="{0531BEC9-12F4-45B9-8AE5-3C898C35FF0C}" type="presParOf" srcId="{0BCBCDFE-A44B-476C-95D0-7D4F92AE96C4}" destId="{77B2C067-F076-444B-8ACE-37FA06AA0199}" srcOrd="1" destOrd="0" presId="urn:microsoft.com/office/officeart/2005/8/layout/hList7#1"/>
    <dgm:cxn modelId="{F292C3F1-CB83-44B0-851A-C5D3852705C6}" type="presParOf" srcId="{77B2C067-F076-444B-8ACE-37FA06AA0199}" destId="{46051E33-CF3F-4BC0-AB70-12923C37340C}" srcOrd="0" destOrd="0" presId="urn:microsoft.com/office/officeart/2005/8/layout/hList7#1"/>
    <dgm:cxn modelId="{F6199564-B286-4F57-A498-65CDA798D80B}" type="presParOf" srcId="{46051E33-CF3F-4BC0-AB70-12923C37340C}" destId="{8DD06F34-3B34-40F8-A054-67D47C66A93A}" srcOrd="0" destOrd="0" presId="urn:microsoft.com/office/officeart/2005/8/layout/hList7#1"/>
    <dgm:cxn modelId="{7B4524C5-5172-4338-922B-6F53C4089684}" type="presParOf" srcId="{46051E33-CF3F-4BC0-AB70-12923C37340C}" destId="{990BD53A-C22B-4C45-8A79-A4DC4CBA3B93}" srcOrd="1" destOrd="0" presId="urn:microsoft.com/office/officeart/2005/8/layout/hList7#1"/>
    <dgm:cxn modelId="{02E00DC7-CF4F-46EF-9565-101D737503DB}" type="presParOf" srcId="{46051E33-CF3F-4BC0-AB70-12923C37340C}" destId="{8D3F1EDD-176C-45EE-8BE0-D1796737B29A}" srcOrd="2" destOrd="0" presId="urn:microsoft.com/office/officeart/2005/8/layout/hList7#1"/>
    <dgm:cxn modelId="{D8C1C379-C514-423F-B7F3-338F09746CBB}" type="presParOf" srcId="{46051E33-CF3F-4BC0-AB70-12923C37340C}" destId="{B44C6B52-4133-4EA4-887C-1721D5A8639F}" srcOrd="3" destOrd="0" presId="urn:microsoft.com/office/officeart/2005/8/layout/hList7#1"/>
    <dgm:cxn modelId="{6D4CC883-2533-4EBF-9163-163623B70461}" type="presParOf" srcId="{77B2C067-F076-444B-8ACE-37FA06AA0199}" destId="{53D3EDEF-D1DF-47A1-A354-CD82A6284895}" srcOrd="1" destOrd="0" presId="urn:microsoft.com/office/officeart/2005/8/layout/hList7#1"/>
    <dgm:cxn modelId="{A1D9867E-057E-4C7B-9CAE-F739568883F3}" type="presParOf" srcId="{77B2C067-F076-444B-8ACE-37FA06AA0199}" destId="{F8FA96EE-B43B-4CFC-8B8F-0A4FA01B53B0}" srcOrd="2" destOrd="0" presId="urn:microsoft.com/office/officeart/2005/8/layout/hList7#1"/>
    <dgm:cxn modelId="{31D61839-AC09-43BD-B8D2-935A035E1388}" type="presParOf" srcId="{F8FA96EE-B43B-4CFC-8B8F-0A4FA01B53B0}" destId="{7FC4FAB1-CB39-47B0-8416-735B717E7D9E}" srcOrd="0" destOrd="0" presId="urn:microsoft.com/office/officeart/2005/8/layout/hList7#1"/>
    <dgm:cxn modelId="{1CCCB8A7-35B2-4A49-978D-8A2EC9FB04F1}" type="presParOf" srcId="{F8FA96EE-B43B-4CFC-8B8F-0A4FA01B53B0}" destId="{E32946F8-AAE9-4866-94B0-26B91C72D3C7}" srcOrd="1" destOrd="0" presId="urn:microsoft.com/office/officeart/2005/8/layout/hList7#1"/>
    <dgm:cxn modelId="{41DB4FE7-4B27-49E9-8314-D6B6901F3EA0}" type="presParOf" srcId="{F8FA96EE-B43B-4CFC-8B8F-0A4FA01B53B0}" destId="{DF2424F4-9E52-451F-B9C0-554DA717B52C}" srcOrd="2" destOrd="0" presId="urn:microsoft.com/office/officeart/2005/8/layout/hList7#1"/>
    <dgm:cxn modelId="{4E7EFC51-57DB-4846-9DFD-F2396AABF654}" type="presParOf" srcId="{F8FA96EE-B43B-4CFC-8B8F-0A4FA01B53B0}" destId="{F93EB12C-47B4-470B-B6CA-95D5F7574445}" srcOrd="3" destOrd="0" presId="urn:microsoft.com/office/officeart/2005/8/layout/hList7#1"/>
    <dgm:cxn modelId="{381AE635-6042-4DD0-A96A-534FFC0E8DF1}" type="presParOf" srcId="{77B2C067-F076-444B-8ACE-37FA06AA0199}" destId="{F335E5A9-E270-4E79-A1B6-F2A0959A3760}" srcOrd="3" destOrd="0" presId="urn:microsoft.com/office/officeart/2005/8/layout/hList7#1"/>
    <dgm:cxn modelId="{281F8912-BD52-4ABD-8223-636CCECAF1A8}" type="presParOf" srcId="{77B2C067-F076-444B-8ACE-37FA06AA0199}" destId="{B0EE37F2-7FE8-4577-8163-C8571158C769}" srcOrd="4" destOrd="0" presId="urn:microsoft.com/office/officeart/2005/8/layout/hList7#1"/>
    <dgm:cxn modelId="{849CA296-8A56-4541-921F-D65CB40E759B}" type="presParOf" srcId="{B0EE37F2-7FE8-4577-8163-C8571158C769}" destId="{34A78EC4-E254-4115-9F08-1BF356EB904C}" srcOrd="0" destOrd="0" presId="urn:microsoft.com/office/officeart/2005/8/layout/hList7#1"/>
    <dgm:cxn modelId="{072F3C4E-064E-447D-8A25-7CE115A82A77}" type="presParOf" srcId="{B0EE37F2-7FE8-4577-8163-C8571158C769}" destId="{1DC8F53D-82F2-4C35-88A6-97406B2A4550}" srcOrd="1" destOrd="0" presId="urn:microsoft.com/office/officeart/2005/8/layout/hList7#1"/>
    <dgm:cxn modelId="{473DEA60-2EA9-4951-AD10-622A7C5BC001}" type="presParOf" srcId="{B0EE37F2-7FE8-4577-8163-C8571158C769}" destId="{1349E6B0-C720-49E4-9353-F8EB17055D78}" srcOrd="2" destOrd="0" presId="urn:microsoft.com/office/officeart/2005/8/layout/hList7#1"/>
    <dgm:cxn modelId="{53A5126D-CDF0-4C24-9D67-95F4EBCF7CE2}" type="presParOf" srcId="{B0EE37F2-7FE8-4577-8163-C8571158C769}" destId="{B791725F-3FB3-4880-8D3F-4025F82A5C58}" srcOrd="3" destOrd="0" presId="urn:microsoft.com/office/officeart/2005/8/layout/hList7#1"/>
    <dgm:cxn modelId="{07C995E1-91BA-4DF9-B1EC-27861DAA5B64}" type="presParOf" srcId="{77B2C067-F076-444B-8ACE-37FA06AA0199}" destId="{0924309F-5AA5-42FC-920A-05F36DE24385}" srcOrd="5" destOrd="0" presId="urn:microsoft.com/office/officeart/2005/8/layout/hList7#1"/>
    <dgm:cxn modelId="{B71848A6-4500-46EC-BABE-FC230B573E6E}" type="presParOf" srcId="{77B2C067-F076-444B-8ACE-37FA06AA0199}" destId="{C11668D4-13B4-4ED1-BCE0-A9E9AB846D4A}" srcOrd="6" destOrd="0" presId="urn:microsoft.com/office/officeart/2005/8/layout/hList7#1"/>
    <dgm:cxn modelId="{7AE5188C-B485-4445-B3D6-6788A2CBB227}" type="presParOf" srcId="{C11668D4-13B4-4ED1-BCE0-A9E9AB846D4A}" destId="{3E7F6693-13AD-44C2-8D58-AA9B94CC675E}" srcOrd="0" destOrd="0" presId="urn:microsoft.com/office/officeart/2005/8/layout/hList7#1"/>
    <dgm:cxn modelId="{46BF5BE1-7D0C-442F-BD7E-34AC93357B91}" type="presParOf" srcId="{C11668D4-13B4-4ED1-BCE0-A9E9AB846D4A}" destId="{AD223CE8-9C8E-4A1E-B180-077AFF7577F5}" srcOrd="1" destOrd="0" presId="urn:microsoft.com/office/officeart/2005/8/layout/hList7#1"/>
    <dgm:cxn modelId="{7DA76869-506A-4525-8A59-788811A98903}" type="presParOf" srcId="{C11668D4-13B4-4ED1-BCE0-A9E9AB846D4A}" destId="{23DE1F99-9522-4530-9CEF-669AEBD546F8}" srcOrd="2" destOrd="0" presId="urn:microsoft.com/office/officeart/2005/8/layout/hList7#1"/>
    <dgm:cxn modelId="{DD344B49-7813-4099-BC2F-06B8ED2407C1}" type="presParOf" srcId="{C11668D4-13B4-4ED1-BCE0-A9E9AB846D4A}" destId="{499E9FC2-E0A5-4E56-A468-BF2CAC372580}" srcOrd="3" destOrd="0" presId="urn:microsoft.com/office/officeart/2005/8/layout/hList7#1"/>
    <dgm:cxn modelId="{15884B87-18A3-4124-9508-C1225F0CBBF1}" type="presParOf" srcId="{77B2C067-F076-444B-8ACE-37FA06AA0199}" destId="{FFED17CB-F1B5-4D7B-B0F9-C7D5591B3204}" srcOrd="7" destOrd="0" presId="urn:microsoft.com/office/officeart/2005/8/layout/hList7#1"/>
    <dgm:cxn modelId="{21409E1A-C860-457C-8D84-9A5D7D5763FB}" type="presParOf" srcId="{77B2C067-F076-444B-8ACE-37FA06AA0199}" destId="{4EE3C204-4ABB-42C5-A45D-122799D7DD8D}" srcOrd="8" destOrd="0" presId="urn:microsoft.com/office/officeart/2005/8/layout/hList7#1"/>
    <dgm:cxn modelId="{840D7F94-2F6A-466F-A64A-153512FD433D}" type="presParOf" srcId="{4EE3C204-4ABB-42C5-A45D-122799D7DD8D}" destId="{AB1128E5-B273-40F5-B8A4-DD4C6A10FC7E}" srcOrd="0" destOrd="0" presId="urn:microsoft.com/office/officeart/2005/8/layout/hList7#1"/>
    <dgm:cxn modelId="{28189016-32AD-41FE-A5D1-2766ACE53B63}" type="presParOf" srcId="{4EE3C204-4ABB-42C5-A45D-122799D7DD8D}" destId="{3CAED9AD-0B27-45C7-B50F-B2E3867F168C}" srcOrd="1" destOrd="0" presId="urn:microsoft.com/office/officeart/2005/8/layout/hList7#1"/>
    <dgm:cxn modelId="{1D9F4EAF-26FF-41AA-A6DD-ABFFDAAF77C4}" type="presParOf" srcId="{4EE3C204-4ABB-42C5-A45D-122799D7DD8D}" destId="{624853F4-356A-4DEC-B32F-6673F84131CE}" srcOrd="2" destOrd="0" presId="urn:microsoft.com/office/officeart/2005/8/layout/hList7#1"/>
    <dgm:cxn modelId="{5CC955B8-6C3F-48AE-835E-0B5DCE84FAFE}" type="presParOf" srcId="{4EE3C204-4ABB-42C5-A45D-122799D7DD8D}" destId="{5ADFB4B4-AF60-442E-82A3-9593FDB84A47}" srcOrd="3" destOrd="0" presId="urn:microsoft.com/office/officeart/2005/8/layout/hList7#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D06F34-3B34-40F8-A054-67D47C66A93A}">
      <dsp:nvSpPr>
        <dsp:cNvPr id="0" name=""/>
        <dsp:cNvSpPr/>
      </dsp:nvSpPr>
      <dsp:spPr>
        <a:xfrm>
          <a:off x="0" y="0"/>
          <a:ext cx="1651992" cy="416560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3152" tIns="274320" rIns="73152" bIns="156464" numCol="1" spcCol="1270" anchor="ctr" anchorCtr="0">
          <a:noAutofit/>
        </a:bodyPr>
        <a:lstStyle/>
        <a:p>
          <a:pPr lvl="0" algn="l" defTabSz="977900">
            <a:lnSpc>
              <a:spcPct val="90000"/>
            </a:lnSpc>
            <a:spcBef>
              <a:spcPct val="0"/>
            </a:spcBef>
            <a:spcAft>
              <a:spcPct val="35000"/>
            </a:spcAft>
          </a:pPr>
          <a:r>
            <a:rPr lang="en-US" sz="2200" b="1" kern="1200" dirty="0" smtClean="0">
              <a:latin typeface="Footlight MT Light" pitchFamily="18" charset="0"/>
            </a:rPr>
            <a:t>Introductie</a:t>
          </a:r>
        </a:p>
        <a:p>
          <a:pPr lvl="0" algn="l" defTabSz="977900">
            <a:lnSpc>
              <a:spcPct val="90000"/>
            </a:lnSpc>
            <a:spcBef>
              <a:spcPct val="0"/>
            </a:spcBef>
            <a:spcAft>
              <a:spcPct val="35000"/>
            </a:spcAft>
          </a:pPr>
          <a:endParaRPr lang="en-US" sz="2200" b="1" kern="1200" dirty="0" smtClean="0">
            <a:latin typeface="Footlight MT Light" pitchFamily="18" charset="0"/>
          </a:endParaRPr>
        </a:p>
        <a:p>
          <a:pPr lvl="0" algn="l" defTabSz="977900">
            <a:lnSpc>
              <a:spcPct val="90000"/>
            </a:lnSpc>
            <a:spcBef>
              <a:spcPct val="0"/>
            </a:spcBef>
            <a:spcAft>
              <a:spcPct val="35000"/>
            </a:spcAft>
          </a:pPr>
          <a:r>
            <a:rPr lang="en-US" sz="2200" b="1" kern="1200" dirty="0" smtClean="0">
              <a:latin typeface="Footlight MT Light" pitchFamily="18" charset="0"/>
            </a:rPr>
            <a:t>Pg. 2</a:t>
          </a:r>
          <a:endParaRPr lang="en-US" sz="2200" b="1" kern="1200" dirty="0">
            <a:latin typeface="Corbel" pitchFamily="34" charset="0"/>
          </a:endParaRPr>
        </a:p>
      </dsp:txBody>
      <dsp:txXfrm>
        <a:off x="0" y="1666240"/>
        <a:ext cx="1651992" cy="1666240"/>
      </dsp:txXfrm>
    </dsp:sp>
    <dsp:sp modelId="{B44C6B52-4133-4EA4-887C-1721D5A8639F}">
      <dsp:nvSpPr>
        <dsp:cNvPr id="0" name=""/>
        <dsp:cNvSpPr/>
      </dsp:nvSpPr>
      <dsp:spPr>
        <a:xfrm>
          <a:off x="132423" y="249936"/>
          <a:ext cx="1387144" cy="1387144"/>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t="-4000" b="-4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FC4FAB1-CB39-47B0-8416-735B717E7D9E}">
      <dsp:nvSpPr>
        <dsp:cNvPr id="0" name=""/>
        <dsp:cNvSpPr/>
      </dsp:nvSpPr>
      <dsp:spPr>
        <a:xfrm>
          <a:off x="1701551" y="0"/>
          <a:ext cx="1651992" cy="4165600"/>
        </a:xfrm>
        <a:prstGeom prst="roundRect">
          <a:avLst>
            <a:gd name="adj" fmla="val 10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3152" tIns="274320" rIns="73152" bIns="170688" numCol="1" spcCol="1270" anchor="ctr" anchorCtr="0">
          <a:noAutofit/>
        </a:bodyPr>
        <a:lstStyle/>
        <a:p>
          <a:pPr lvl="0" algn="l" defTabSz="1066800">
            <a:lnSpc>
              <a:spcPct val="90000"/>
            </a:lnSpc>
            <a:spcBef>
              <a:spcPct val="0"/>
            </a:spcBef>
            <a:spcAft>
              <a:spcPct val="35000"/>
            </a:spcAft>
          </a:pPr>
          <a:r>
            <a:rPr lang="en-US" sz="2400" b="1" kern="1200" dirty="0" smtClean="0">
              <a:latin typeface="Footlight MT Light" pitchFamily="18" charset="0"/>
            </a:rPr>
            <a:t>Over</a:t>
          </a:r>
          <a:r>
            <a:rPr lang="en-US" sz="2400" b="1" kern="1200" baseline="0" dirty="0" smtClean="0">
              <a:latin typeface="Footlight MT Light" pitchFamily="18" charset="0"/>
            </a:rPr>
            <a:t> Onze School </a:t>
          </a:r>
        </a:p>
        <a:p>
          <a:pPr lvl="0" algn="l" defTabSz="1066800">
            <a:lnSpc>
              <a:spcPct val="90000"/>
            </a:lnSpc>
            <a:spcBef>
              <a:spcPct val="0"/>
            </a:spcBef>
            <a:spcAft>
              <a:spcPct val="35000"/>
            </a:spcAft>
          </a:pPr>
          <a:r>
            <a:rPr lang="en-US" sz="2400" b="1" kern="1200" dirty="0" smtClean="0">
              <a:latin typeface="Footlight MT Light" pitchFamily="18" charset="0"/>
            </a:rPr>
            <a:t>Pg. 4-5</a:t>
          </a:r>
          <a:endParaRPr lang="en-US" sz="2400" b="1" kern="1200" dirty="0">
            <a:latin typeface="Corbel" pitchFamily="34" charset="0"/>
          </a:endParaRPr>
        </a:p>
      </dsp:txBody>
      <dsp:txXfrm>
        <a:off x="1701551" y="1666240"/>
        <a:ext cx="1651992" cy="1666240"/>
      </dsp:txXfrm>
    </dsp:sp>
    <dsp:sp modelId="{F93EB12C-47B4-470B-B6CA-95D5F7574445}">
      <dsp:nvSpPr>
        <dsp:cNvPr id="0" name=""/>
        <dsp:cNvSpPr/>
      </dsp:nvSpPr>
      <dsp:spPr>
        <a:xfrm>
          <a:off x="1833975" y="249936"/>
          <a:ext cx="1387144" cy="1387144"/>
        </a:xfrm>
        <a:prstGeom prst="ellipse">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t="-2000" b="-2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34A78EC4-E254-4115-9F08-1BF356EB904C}">
      <dsp:nvSpPr>
        <dsp:cNvPr id="0" name=""/>
        <dsp:cNvSpPr/>
      </dsp:nvSpPr>
      <dsp:spPr>
        <a:xfrm>
          <a:off x="3403103" y="0"/>
          <a:ext cx="1651992" cy="4165600"/>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3152" tIns="274320" rIns="73152" bIns="156464" numCol="1" spcCol="1270" anchor="ctr" anchorCtr="0">
          <a:noAutofit/>
        </a:bodyPr>
        <a:lstStyle/>
        <a:p>
          <a:pPr lvl="0" algn="l" defTabSz="977900">
            <a:lnSpc>
              <a:spcPct val="90000"/>
            </a:lnSpc>
            <a:spcBef>
              <a:spcPct val="0"/>
            </a:spcBef>
            <a:spcAft>
              <a:spcPct val="35000"/>
            </a:spcAft>
          </a:pPr>
          <a:r>
            <a:rPr lang="en-US" sz="2200" b="1" kern="1200" dirty="0" smtClean="0">
              <a:latin typeface="Footlight MT Light" pitchFamily="18" charset="0"/>
            </a:rPr>
            <a:t>Over Sint Maarten</a:t>
          </a:r>
        </a:p>
        <a:p>
          <a:pPr lvl="0" algn="l" defTabSz="977900">
            <a:lnSpc>
              <a:spcPct val="90000"/>
            </a:lnSpc>
            <a:spcBef>
              <a:spcPct val="0"/>
            </a:spcBef>
            <a:spcAft>
              <a:spcPct val="35000"/>
            </a:spcAft>
          </a:pPr>
          <a:r>
            <a:rPr lang="en-US" sz="2200" b="1" kern="1200" dirty="0" smtClean="0">
              <a:latin typeface="Footlight MT Light" pitchFamily="18" charset="0"/>
            </a:rPr>
            <a:t>Pg. 6 </a:t>
          </a:r>
          <a:endParaRPr lang="en-US" sz="2200" b="1" kern="1200" dirty="0">
            <a:latin typeface="Corbel" pitchFamily="34" charset="0"/>
          </a:endParaRPr>
        </a:p>
      </dsp:txBody>
      <dsp:txXfrm>
        <a:off x="3403103" y="1666240"/>
        <a:ext cx="1651992" cy="1666240"/>
      </dsp:txXfrm>
    </dsp:sp>
    <dsp:sp modelId="{B791725F-3FB3-4880-8D3F-4025F82A5C58}">
      <dsp:nvSpPr>
        <dsp:cNvPr id="0" name=""/>
        <dsp:cNvSpPr/>
      </dsp:nvSpPr>
      <dsp:spPr>
        <a:xfrm>
          <a:off x="3535527" y="249936"/>
          <a:ext cx="1387144" cy="1387144"/>
        </a:xfrm>
        <a:prstGeom prst="ellipse">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l="-22000" r="-22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3E7F6693-13AD-44C2-8D58-AA9B94CC675E}">
      <dsp:nvSpPr>
        <dsp:cNvPr id="0" name=""/>
        <dsp:cNvSpPr/>
      </dsp:nvSpPr>
      <dsp:spPr>
        <a:xfrm>
          <a:off x="5104655" y="0"/>
          <a:ext cx="1651992" cy="4165600"/>
        </a:xfrm>
        <a:prstGeom prst="roundRect">
          <a:avLst>
            <a:gd name="adj" fmla="val 10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3152" tIns="274320" rIns="73152" bIns="156464" numCol="1" spcCol="1270" anchor="ctr" anchorCtr="0">
          <a:noAutofit/>
        </a:bodyPr>
        <a:lstStyle/>
        <a:p>
          <a:pPr lvl="0" algn="l" defTabSz="977900">
            <a:lnSpc>
              <a:spcPct val="90000"/>
            </a:lnSpc>
            <a:spcBef>
              <a:spcPct val="0"/>
            </a:spcBef>
            <a:spcAft>
              <a:spcPct val="35000"/>
            </a:spcAft>
          </a:pPr>
          <a:r>
            <a:rPr lang="en-US" sz="2200" kern="1200" dirty="0" smtClean="0">
              <a:latin typeface="Footlight MT Light" pitchFamily="18" charset="0"/>
            </a:rPr>
            <a:t>Conclusie</a:t>
          </a:r>
        </a:p>
        <a:p>
          <a:pPr lvl="0" algn="l" defTabSz="977900">
            <a:lnSpc>
              <a:spcPct val="90000"/>
            </a:lnSpc>
            <a:spcBef>
              <a:spcPct val="0"/>
            </a:spcBef>
            <a:spcAft>
              <a:spcPct val="35000"/>
            </a:spcAft>
          </a:pPr>
          <a:endParaRPr lang="en-US" sz="2200" kern="1200" dirty="0" smtClean="0">
            <a:latin typeface="Footlight MT Light" pitchFamily="18" charset="0"/>
          </a:endParaRPr>
        </a:p>
        <a:p>
          <a:pPr lvl="0" algn="l" defTabSz="977900">
            <a:lnSpc>
              <a:spcPct val="90000"/>
            </a:lnSpc>
            <a:spcBef>
              <a:spcPct val="0"/>
            </a:spcBef>
            <a:spcAft>
              <a:spcPct val="35000"/>
            </a:spcAft>
          </a:pPr>
          <a:r>
            <a:rPr lang="en-US" sz="2200" kern="1200" dirty="0" smtClean="0">
              <a:latin typeface="Footlight MT Light" pitchFamily="18" charset="0"/>
            </a:rPr>
            <a:t>Pg. 7</a:t>
          </a:r>
          <a:endParaRPr lang="en-US" sz="2200" kern="1200" dirty="0">
            <a:latin typeface="Corbel" pitchFamily="34" charset="0"/>
          </a:endParaRPr>
        </a:p>
      </dsp:txBody>
      <dsp:txXfrm>
        <a:off x="5104655" y="1666240"/>
        <a:ext cx="1651992" cy="1666240"/>
      </dsp:txXfrm>
    </dsp:sp>
    <dsp:sp modelId="{499E9FC2-E0A5-4E56-A468-BF2CAC372580}">
      <dsp:nvSpPr>
        <dsp:cNvPr id="0" name=""/>
        <dsp:cNvSpPr/>
      </dsp:nvSpPr>
      <dsp:spPr>
        <a:xfrm>
          <a:off x="5237079" y="249936"/>
          <a:ext cx="1387144" cy="1387144"/>
        </a:xfrm>
        <a:prstGeom prst="ellipse">
          <a:avLst/>
        </a:prstGeom>
        <a:blipFill>
          <a:blip xmlns:r="http://schemas.openxmlformats.org/officeDocument/2006/relationships" r:embed="rId4">
            <a:extLst>
              <a:ext uri="{28A0092B-C50C-407E-A947-70E740481C1C}">
                <a14:useLocalDpi xmlns:a14="http://schemas.microsoft.com/office/drawing/2010/main" xmlns="" val="0"/>
              </a:ext>
            </a:extLst>
          </a:blip>
          <a:srcRect/>
          <a:stretch>
            <a:fillRect l="-9000" r="-9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AB1128E5-B273-40F5-B8A4-DD4C6A10FC7E}">
      <dsp:nvSpPr>
        <dsp:cNvPr id="0" name=""/>
        <dsp:cNvSpPr/>
      </dsp:nvSpPr>
      <dsp:spPr>
        <a:xfrm>
          <a:off x="6806207" y="0"/>
          <a:ext cx="1651992" cy="4165600"/>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3152" tIns="274320" rIns="73152" bIns="156464" numCol="1" spcCol="1270" anchor="ctr" anchorCtr="0">
          <a:noAutofit/>
        </a:bodyPr>
        <a:lstStyle/>
        <a:p>
          <a:pPr lvl="0" algn="ctr" defTabSz="977900">
            <a:lnSpc>
              <a:spcPct val="90000"/>
            </a:lnSpc>
            <a:spcBef>
              <a:spcPct val="0"/>
            </a:spcBef>
            <a:spcAft>
              <a:spcPct val="35000"/>
            </a:spcAft>
          </a:pPr>
          <a:r>
            <a:rPr lang="en-US" sz="2200" kern="1200" dirty="0" err="1" smtClean="0">
              <a:latin typeface="Footlight MT Light" pitchFamily="18" charset="0"/>
            </a:rPr>
            <a:t>Einde</a:t>
          </a:r>
          <a:endParaRPr lang="en-US" sz="2200" kern="1200" dirty="0" smtClean="0">
            <a:latin typeface="Footlight MT Light" pitchFamily="18" charset="0"/>
          </a:endParaRPr>
        </a:p>
        <a:p>
          <a:pPr lvl="0" algn="ctr" defTabSz="977900">
            <a:lnSpc>
              <a:spcPct val="90000"/>
            </a:lnSpc>
            <a:spcBef>
              <a:spcPct val="0"/>
            </a:spcBef>
            <a:spcAft>
              <a:spcPct val="35000"/>
            </a:spcAft>
          </a:pPr>
          <a:endParaRPr lang="en-US" sz="2200" kern="1200" dirty="0" smtClean="0">
            <a:latin typeface="Footlight MT Light" pitchFamily="18" charset="0"/>
          </a:endParaRPr>
        </a:p>
        <a:p>
          <a:pPr lvl="0" algn="ctr" defTabSz="977900">
            <a:lnSpc>
              <a:spcPct val="90000"/>
            </a:lnSpc>
            <a:spcBef>
              <a:spcPct val="0"/>
            </a:spcBef>
            <a:spcAft>
              <a:spcPct val="35000"/>
            </a:spcAft>
          </a:pPr>
          <a:r>
            <a:rPr lang="en-US" sz="2200" kern="1200" dirty="0" smtClean="0">
              <a:latin typeface="Footlight MT Light" pitchFamily="18" charset="0"/>
            </a:rPr>
            <a:t>Pg. 8 </a:t>
          </a:r>
          <a:endParaRPr lang="en-US" sz="2200" kern="1200" dirty="0">
            <a:latin typeface="Footlight MT Light" pitchFamily="18" charset="0"/>
          </a:endParaRPr>
        </a:p>
      </dsp:txBody>
      <dsp:txXfrm>
        <a:off x="6806207" y="1666240"/>
        <a:ext cx="1651992" cy="1666240"/>
      </dsp:txXfrm>
    </dsp:sp>
    <dsp:sp modelId="{5ADFB4B4-AF60-442E-82A3-9593FDB84A47}">
      <dsp:nvSpPr>
        <dsp:cNvPr id="0" name=""/>
        <dsp:cNvSpPr/>
      </dsp:nvSpPr>
      <dsp:spPr>
        <a:xfrm>
          <a:off x="6938631" y="249936"/>
          <a:ext cx="1387144" cy="1387144"/>
        </a:xfrm>
        <a:prstGeom prst="ellipse">
          <a:avLst/>
        </a:prstGeom>
        <a:blipFill>
          <a:blip xmlns:r="http://schemas.openxmlformats.org/officeDocument/2006/relationships" r:embed="rId5">
            <a:extLst>
              <a:ext uri="{28A0092B-C50C-407E-A947-70E740481C1C}">
                <a14:useLocalDpi xmlns:a14="http://schemas.microsoft.com/office/drawing/2010/main" xmlns="" val="0"/>
              </a:ext>
            </a:extLst>
          </a:blip>
          <a:srcRect/>
          <a:stretch>
            <a:fillRect l="-1000" r="-1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ED75F1E3-EC53-4366-8937-16F15BF359B1}">
      <dsp:nvSpPr>
        <dsp:cNvPr id="0" name=""/>
        <dsp:cNvSpPr/>
      </dsp:nvSpPr>
      <dsp:spPr>
        <a:xfrm>
          <a:off x="441122" y="3540760"/>
          <a:ext cx="7781544" cy="624840"/>
        </a:xfrm>
        <a:prstGeom prst="leftRightArrow">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E7D018D-748F-47BF-843A-40349A141CAC}" type="datetimeFigureOut">
              <a:rPr lang="en-US" smtClean="0"/>
              <a:pPr/>
              <a:t>12/13/2012</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04AC5213-BACC-41AB-9B61-B40CF6C5296E}" type="slidenum">
              <a:rPr lang="en-US" smtClean="0"/>
              <a:pPr/>
              <a:t>‹#›</a:t>
            </a:fld>
            <a:endParaRPr lang="en-US" dirty="0"/>
          </a:p>
        </p:txBody>
      </p:sp>
    </p:spTree>
    <p:extLst>
      <p:ext uri="{BB962C8B-B14F-4D97-AF65-F5344CB8AC3E}">
        <p14:creationId xmlns:p14="http://schemas.microsoft.com/office/powerpoint/2010/main" xmlns="" val="270908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23E9B8FB-2ABD-42C9-A6DA-A6789EAF441D}" type="datetimeFigureOut">
              <a:rPr lang="en-US" smtClean="0"/>
              <a:pPr/>
              <a:t>12/13/2012</a:t>
            </a:fld>
            <a:endParaRPr lang="en-US"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BE2A7042-DEED-4AA1-9E89-4A16B2572577}" type="slidenum">
              <a:rPr lang="en-US" smtClean="0"/>
              <a:pPr/>
              <a:t>‹#›</a:t>
            </a:fld>
            <a:endParaRPr lang="en-US" dirty="0"/>
          </a:p>
        </p:txBody>
      </p:sp>
    </p:spTree>
    <p:extLst>
      <p:ext uri="{BB962C8B-B14F-4D97-AF65-F5344CB8AC3E}">
        <p14:creationId xmlns:p14="http://schemas.microsoft.com/office/powerpoint/2010/main" xmlns="" val="2811199757"/>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43000" y="685800"/>
            <a:ext cx="4572000" cy="3429000"/>
          </a:xfrm>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E2A7042-DEED-4AA1-9E89-4A16B2572577}"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43000" y="685800"/>
            <a:ext cx="4572000" cy="3429000"/>
          </a:xfrm>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E2A7042-DEED-4AA1-9E89-4A16B2572577}"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43000" y="685800"/>
            <a:ext cx="4572000" cy="3429000"/>
          </a:xfrm>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E2A7042-DEED-4AA1-9E89-4A16B2572577}" type="slidenum">
              <a:rPr lang="en-US" smtClean="0"/>
              <a:pPr/>
              <a:t>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lbum Cover">
    <p:spTree>
      <p:nvGrpSpPr>
        <p:cNvPr id="1" name=""/>
        <p:cNvGrpSpPr/>
        <p:nvPr/>
      </p:nvGrpSpPr>
      <p:grpSpPr>
        <a:xfrm>
          <a:off x="0" y="0"/>
          <a:ext cx="0" cy="0"/>
          <a:chOff x="0" y="0"/>
          <a:chExt cx="0" cy="0"/>
        </a:xfrm>
      </p:grpSpPr>
      <p:sp>
        <p:nvSpPr>
          <p:cNvPr id="10" name="Rectangle 9"/>
          <p:cNvSpPr/>
          <p:nvPr userDrawn="1"/>
        </p:nvSpPr>
        <p:spPr>
          <a:xfrm>
            <a:off x="7162800" y="137160"/>
            <a:ext cx="2286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7467600" y="133350"/>
            <a:ext cx="14478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p>
        </p:txBody>
      </p:sp>
      <p:sp>
        <p:nvSpPr>
          <p:cNvPr id="31" name="Text Placeholder 30"/>
          <p:cNvSpPr>
            <a:spLocks noGrp="1"/>
          </p:cNvSpPr>
          <p:nvPr>
            <p:ph type="body" sz="quarter" idx="10" hasCustomPrompt="1"/>
          </p:nvPr>
        </p:nvSpPr>
        <p:spPr>
          <a:xfrm>
            <a:off x="228600" y="5467350"/>
            <a:ext cx="8672947" cy="1238250"/>
          </a:xfrm>
          <a:solidFill>
            <a:schemeClr val="accent1"/>
          </a:solidFill>
        </p:spPr>
        <p:txBody>
          <a:bodyPr vert="horz" anchor="ctr">
            <a:noAutofit/>
          </a:bodyPr>
          <a:lstStyle>
            <a:lvl1pPr marL="0" indent="0" algn="l">
              <a:buFontTx/>
              <a:buNone/>
              <a:defRPr lang="en-US" sz="4800" baseline="0" dirty="0">
                <a:solidFill>
                  <a:schemeClr val="bg1"/>
                </a:solidFill>
              </a:defRPr>
            </a:lvl1pPr>
            <a:extLst/>
          </a:lstStyle>
          <a:p>
            <a:pPr lvl="0"/>
            <a:r>
              <a:rPr lang="en-US" dirty="0" smtClean="0"/>
              <a:t>Click to add photo album title</a:t>
            </a:r>
            <a:endParaRPr lang="en-US" dirty="0"/>
          </a:p>
        </p:txBody>
      </p:sp>
      <p:sp>
        <p:nvSpPr>
          <p:cNvPr id="12" name="Picture Placeholder 11"/>
          <p:cNvSpPr>
            <a:spLocks noGrp="1"/>
          </p:cNvSpPr>
          <p:nvPr>
            <p:ph type="pic" sz="quarter" idx="11"/>
          </p:nvPr>
        </p:nvSpPr>
        <p:spPr>
          <a:xfrm>
            <a:off x="228600" y="152400"/>
            <a:ext cx="6858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1" name="Rectangle 10"/>
          <p:cNvSpPr>
            <a:spLocks noGrp="1"/>
          </p:cNvSpPr>
          <p:nvPr>
            <p:ph type="dt" sz="half" idx="12"/>
          </p:nvPr>
        </p:nvSpPr>
        <p:spPr/>
        <p:txBody>
          <a:bodyPr/>
          <a:lstStyle>
            <a:extLst/>
          </a:lstStyle>
          <a:p>
            <a:pPr algn="r"/>
            <a:fld id="{9668B50E-0B48-4566-8609-C51CF752A7DF}" type="datetimeFigureOut">
              <a:rPr lang="en-US" smtClean="0">
                <a:solidFill>
                  <a:schemeClr val="bg1"/>
                </a:solidFill>
              </a:rPr>
              <a:pPr algn="r"/>
              <a:t>12/13/2012</a:t>
            </a:fld>
            <a:endParaRPr lang="en-US" dirty="0"/>
          </a:p>
        </p:txBody>
      </p:sp>
      <p:sp>
        <p:nvSpPr>
          <p:cNvPr id="13" name="Rectangle 12"/>
          <p:cNvSpPr>
            <a:spLocks noGrp="1"/>
          </p:cNvSpPr>
          <p:nvPr>
            <p:ph type="sldNum" sz="quarter" idx="13"/>
          </p:nvPr>
        </p:nvSpPr>
        <p:spPr/>
        <p:txBody>
          <a:bodyPr/>
          <a:lstStyle>
            <a:extLst/>
          </a:lstStyle>
          <a:p>
            <a:fld id="{8A4431D5-1B33-458B-8AFD-CECCB0FA18CB}" type="slidenum">
              <a:rPr lang="en-US" smtClean="0">
                <a:solidFill>
                  <a:schemeClr val="bg1"/>
                </a:solidFill>
              </a:rPr>
              <a:pPr/>
              <a:t>‹#›</a:t>
            </a:fld>
            <a:endParaRPr lang="en-US" dirty="0"/>
          </a:p>
        </p:txBody>
      </p:sp>
      <p:sp>
        <p:nvSpPr>
          <p:cNvPr id="14" name="Rectangle 13"/>
          <p:cNvSpPr>
            <a:spLocks noGrp="1"/>
          </p:cNvSpPr>
          <p:nvPr>
            <p:ph type="ftr" sz="quarter" idx="14"/>
          </p:nvPr>
        </p:nvSpPr>
        <p:spPr>
          <a:xfrm rot="16200000">
            <a:off x="7296150" y="3698879"/>
            <a:ext cx="2933700" cy="365125"/>
          </a:xfrm>
        </p:spPr>
        <p:txBody>
          <a:bodyPr/>
          <a:lstStyle>
            <a:extLst/>
          </a:lstStyle>
          <a:p>
            <a:endParaRPr lang="en-US" dirty="0"/>
          </a:p>
        </p:txBody>
      </p:sp>
      <p:sp>
        <p:nvSpPr>
          <p:cNvPr id="18" name="Rectangle 17"/>
          <p:cNvSpPr>
            <a:spLocks noGrp="1"/>
          </p:cNvSpPr>
          <p:nvPr>
            <p:ph type="body" sz="quarter" idx="15" hasCustomPrompt="1"/>
          </p:nvPr>
        </p:nvSpPr>
        <p:spPr>
          <a:xfrm rot="16200000">
            <a:off x="5372100" y="2247900"/>
            <a:ext cx="5181600" cy="990600"/>
          </a:xfrm>
        </p:spPr>
        <p:txBody>
          <a:bodyPr/>
          <a:lstStyle>
            <a:lvl1pPr marL="0" indent="0" algn="r">
              <a:buNone/>
              <a:defRPr sz="2000">
                <a:solidFill>
                  <a:srgbClr val="FFFFFF"/>
                </a:solidFill>
              </a:defRPr>
            </a:lvl1pPr>
          </a:lstStyle>
          <a:p>
            <a:pPr lvl="0"/>
            <a:r>
              <a:rPr lang="en-US" dirty="0" smtClean="0"/>
              <a:t>Click to add date or details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Text Placeholder 11"/>
          <p:cNvSpPr>
            <a:spLocks noGrp="1"/>
          </p:cNvSpPr>
          <p:nvPr>
            <p:ph type="body" sz="quarter" idx="14" hasCustomPrompt="1"/>
          </p:nvPr>
        </p:nvSpPr>
        <p:spPr>
          <a:xfrm>
            <a:off x="228600" y="228600"/>
            <a:ext cx="3947160" cy="2960370"/>
          </a:xfrm>
        </p:spPr>
        <p:txBody>
          <a:bodyPr anchor="b" anchorCtr="0"/>
          <a:lstStyle>
            <a:lvl1pPr marL="0" marR="0" indent="0" algn="r">
              <a:buFontTx/>
              <a:buNone/>
              <a:defRPr sz="2000" i="0"/>
            </a:lvl1pPr>
            <a:extLst/>
          </a:lstStyle>
          <a:p>
            <a:pPr lvl="0"/>
            <a:r>
              <a:rPr lang="en-US" dirty="0" smtClean="0"/>
              <a:t>Click to add caption</a:t>
            </a:r>
            <a:endParaRPr lang="en-US" dirty="0"/>
          </a:p>
        </p:txBody>
      </p:sp>
      <p:sp>
        <p:nvSpPr>
          <p:cNvPr id="6" name="Rectangle 5"/>
          <p:cNvSpPr>
            <a:spLocks noGrp="1"/>
          </p:cNvSpPr>
          <p:nvPr>
            <p:ph type="dt" sz="half" idx="15"/>
          </p:nvPr>
        </p:nvSpPr>
        <p:spPr/>
        <p:txBody>
          <a:bodyPr/>
          <a:lstStyle>
            <a:extLst/>
          </a:lstStyle>
          <a:p>
            <a:pPr algn="r"/>
            <a:fld id="{9668B50E-0B48-4566-8609-C51CF752A7DF}" type="datetimeFigureOut">
              <a:rPr lang="en-US" smtClean="0">
                <a:solidFill>
                  <a:schemeClr val="bg1"/>
                </a:solidFill>
              </a:rPr>
              <a:pPr algn="r"/>
              <a:t>12/13/2012</a:t>
            </a:fld>
            <a:endParaRPr lang="en-US" dirty="0"/>
          </a:p>
        </p:txBody>
      </p:sp>
      <p:sp>
        <p:nvSpPr>
          <p:cNvPr id="7" name="Rectangle 6"/>
          <p:cNvSpPr>
            <a:spLocks noGrp="1"/>
          </p:cNvSpPr>
          <p:nvPr>
            <p:ph type="sldNum" sz="quarter" idx="16"/>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7"/>
          </p:nvPr>
        </p:nvSpPr>
        <p:spPr/>
        <p:txBody>
          <a:bodyPr/>
          <a:lstStyle>
            <a:extLst/>
          </a:lstStyle>
          <a:p>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648200" y="3124962"/>
            <a:ext cx="3697224" cy="2772918"/>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5" name="Picture Placeholder 24"/>
          <p:cNvSpPr>
            <a:spLocks noGrp="1" noChangeAspect="1"/>
          </p:cNvSpPr>
          <p:nvPr>
            <p:ph type="pic" sz="quarter" idx="12"/>
          </p:nvPr>
        </p:nvSpPr>
        <p:spPr>
          <a:xfrm>
            <a:off x="228600" y="228600"/>
            <a:ext cx="4251960" cy="566928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noChangeAspect="1"/>
          </p:cNvSpPr>
          <p:nvPr>
            <p:ph type="pic" sz="quarter" idx="13"/>
          </p:nvPr>
        </p:nvSpPr>
        <p:spPr>
          <a:xfrm>
            <a:off x="4648200" y="228600"/>
            <a:ext cx="3672840" cy="275463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5" name="Rectangle 4"/>
          <p:cNvSpPr>
            <a:spLocks noGrp="1"/>
          </p:cNvSpPr>
          <p:nvPr>
            <p:ph type="dt" sz="half" idx="14"/>
          </p:nvPr>
        </p:nvSpPr>
        <p:spPr/>
        <p:txBody>
          <a:bodyPr/>
          <a:lstStyle>
            <a:extLst/>
          </a:lstStyle>
          <a:p>
            <a:pPr algn="r"/>
            <a:fld id="{9668B50E-0B48-4566-8609-C51CF752A7DF}" type="datetimeFigureOut">
              <a:rPr lang="en-US" smtClean="0">
                <a:solidFill>
                  <a:schemeClr val="bg1"/>
                </a:solidFill>
              </a:rPr>
              <a:pPr algn="r"/>
              <a:t>12/13/2012</a:t>
            </a:fld>
            <a:endParaRPr lang="en-US" dirty="0"/>
          </a:p>
        </p:txBody>
      </p:sp>
      <p:sp>
        <p:nvSpPr>
          <p:cNvPr id="7" name="Rectangle 6"/>
          <p:cNvSpPr>
            <a:spLocks noGrp="1"/>
          </p:cNvSpPr>
          <p:nvPr>
            <p:ph type="sldNum" sz="quarter" idx="15"/>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6"/>
          </p:nvPr>
        </p:nvSpPr>
        <p:spPr/>
        <p:txBody>
          <a:bodyPr/>
          <a:lstStyle>
            <a:extLst/>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Portrait with Captions">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18669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6"/>
          </p:nvPr>
        </p:nvSpPr>
        <p:spPr>
          <a:xfrm>
            <a:off x="1866901" y="3505200"/>
            <a:ext cx="2285215"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Picture Placeholder 7"/>
          <p:cNvSpPr>
            <a:spLocks noGrp="1"/>
          </p:cNvSpPr>
          <p:nvPr>
            <p:ph type="pic" sz="quarter" idx="25"/>
          </p:nvPr>
        </p:nvSpPr>
        <p:spPr>
          <a:xfrm>
            <a:off x="43053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9" name="Picture Placeholder 18"/>
          <p:cNvSpPr>
            <a:spLocks noGrp="1"/>
          </p:cNvSpPr>
          <p:nvPr>
            <p:ph type="pic" sz="quarter" idx="27"/>
          </p:nvPr>
        </p:nvSpPr>
        <p:spPr>
          <a:xfrm>
            <a:off x="4306086" y="3505200"/>
            <a:ext cx="2285215"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2" name="Text Placeholder 21"/>
          <p:cNvSpPr>
            <a:spLocks noGrp="1"/>
          </p:cNvSpPr>
          <p:nvPr>
            <p:ph type="body" sz="quarter" idx="16" hasCustomPrompt="1"/>
          </p:nvPr>
        </p:nvSpPr>
        <p:spPr>
          <a:xfrm>
            <a:off x="152400" y="228600"/>
            <a:ext cx="1676400" cy="2743200"/>
          </a:xfrm>
        </p:spPr>
        <p:txBody>
          <a:bodyPr anchor="t" anchorCtr="0"/>
          <a:lstStyle>
            <a:lvl1pPr marL="0" marR="0" indent="0" algn="r">
              <a:buFontTx/>
              <a:buNone/>
              <a:defRPr sz="1600" baseline="0"/>
            </a:lvl1pPr>
            <a:extLst/>
          </a:lstStyle>
          <a:p>
            <a:pPr lvl="0"/>
            <a:r>
              <a:rPr lang="en-US" dirty="0" smtClean="0"/>
              <a:t>Click to add caption</a:t>
            </a:r>
            <a:endParaRPr lang="en-US" dirty="0"/>
          </a:p>
        </p:txBody>
      </p:sp>
      <p:sp>
        <p:nvSpPr>
          <p:cNvPr id="5" name="Text Placeholder 4"/>
          <p:cNvSpPr>
            <a:spLocks noGrp="1"/>
          </p:cNvSpPr>
          <p:nvPr>
            <p:ph type="body" sz="quarter" idx="29" hasCustomPrompt="1"/>
          </p:nvPr>
        </p:nvSpPr>
        <p:spPr>
          <a:xfrm>
            <a:off x="6629400" y="228600"/>
            <a:ext cx="1676400" cy="19050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20" name="Text Placeholder 19"/>
          <p:cNvSpPr>
            <a:spLocks noGrp="1"/>
          </p:cNvSpPr>
          <p:nvPr>
            <p:ph type="body" sz="quarter" idx="28" hasCustomPrompt="1"/>
          </p:nvPr>
        </p:nvSpPr>
        <p:spPr>
          <a:xfrm>
            <a:off x="152400" y="4724400"/>
            <a:ext cx="1676400" cy="1905000"/>
          </a:xfrm>
        </p:spPr>
        <p:txBody>
          <a:bodyPr anchor="b" anchorCtr="0"/>
          <a:lstStyle>
            <a:lvl1pPr marL="0" marR="0" indent="0" algn="r">
              <a:buFontTx/>
              <a:buNone/>
              <a:defRPr sz="1600" baseline="0"/>
            </a:lvl1pPr>
            <a:extLst/>
          </a:lstStyle>
          <a:p>
            <a:pPr lvl="0"/>
            <a:r>
              <a:rPr lang="en-US" dirty="0" smtClean="0"/>
              <a:t>Click to add caption</a:t>
            </a:r>
            <a:endParaRPr lang="en-US" dirty="0"/>
          </a:p>
        </p:txBody>
      </p:sp>
      <p:sp>
        <p:nvSpPr>
          <p:cNvPr id="21" name="Text Placeholder 20"/>
          <p:cNvSpPr>
            <a:spLocks noGrp="1"/>
          </p:cNvSpPr>
          <p:nvPr>
            <p:ph type="body" sz="quarter" idx="30" hasCustomPrompt="1"/>
          </p:nvPr>
        </p:nvSpPr>
        <p:spPr>
          <a:xfrm>
            <a:off x="6629400" y="4724400"/>
            <a:ext cx="1676400" cy="1905000"/>
          </a:xfrm>
        </p:spPr>
        <p:txBody>
          <a:bodyPr anchor="b"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31"/>
          </p:nvPr>
        </p:nvSpPr>
        <p:spPr/>
        <p:txBody>
          <a:bodyPr/>
          <a:lstStyle>
            <a:extLst/>
          </a:lstStyle>
          <a:p>
            <a:pPr algn="r"/>
            <a:fld id="{9668B50E-0B48-4566-8609-C51CF752A7DF}" type="datetimeFigureOut">
              <a:rPr lang="en-US" smtClean="0">
                <a:solidFill>
                  <a:schemeClr val="bg1"/>
                </a:solidFill>
              </a:rPr>
              <a:pPr algn="r"/>
              <a:t>12/13/2012</a:t>
            </a:fld>
            <a:endParaRPr lang="en-US" dirty="0"/>
          </a:p>
        </p:txBody>
      </p:sp>
      <p:sp>
        <p:nvSpPr>
          <p:cNvPr id="11" name="Rectangle 10"/>
          <p:cNvSpPr>
            <a:spLocks noGrp="1"/>
          </p:cNvSpPr>
          <p:nvPr>
            <p:ph type="sldNum" sz="quarter" idx="32"/>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33"/>
          </p:nvPr>
        </p:nvSpPr>
        <p:spPr/>
        <p:txBody>
          <a:bodyPr/>
          <a:lstStyle>
            <a:extLst/>
          </a:lstStyle>
          <a:p>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Landscape with Captions">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533401" y="685800"/>
            <a:ext cx="3653297"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7" name="Text Placeholder 26"/>
          <p:cNvSpPr>
            <a:spLocks noGrp="1"/>
          </p:cNvSpPr>
          <p:nvPr>
            <p:ph type="body" sz="quarter" idx="16" hasCustomPrompt="1"/>
          </p:nvPr>
        </p:nvSpPr>
        <p:spPr>
          <a:xfrm>
            <a:off x="533400" y="63246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3" name="Picture Placeholder 2"/>
          <p:cNvSpPr>
            <a:spLocks noGrp="1"/>
          </p:cNvSpPr>
          <p:nvPr>
            <p:ph type="pic" sz="quarter" idx="17"/>
          </p:nvPr>
        </p:nvSpPr>
        <p:spPr>
          <a:xfrm>
            <a:off x="4267200" y="6858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1" name="Picture Placeholder 20"/>
          <p:cNvSpPr>
            <a:spLocks noGrp="1"/>
          </p:cNvSpPr>
          <p:nvPr>
            <p:ph type="pic" sz="quarter" idx="18"/>
          </p:nvPr>
        </p:nvSpPr>
        <p:spPr>
          <a:xfrm>
            <a:off x="5334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p:cNvSpPr>
          <p:nvPr>
            <p:ph type="pic" sz="quarter" idx="19"/>
          </p:nvPr>
        </p:nvSpPr>
        <p:spPr>
          <a:xfrm>
            <a:off x="42672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8" name="Text Placeholder 17"/>
          <p:cNvSpPr>
            <a:spLocks noGrp="1"/>
          </p:cNvSpPr>
          <p:nvPr>
            <p:ph type="body" sz="quarter" idx="22" hasCustomPrompt="1"/>
          </p:nvPr>
        </p:nvSpPr>
        <p:spPr>
          <a:xfrm>
            <a:off x="533400" y="3048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5" name="Text Placeholder 4"/>
          <p:cNvSpPr>
            <a:spLocks noGrp="1"/>
          </p:cNvSpPr>
          <p:nvPr>
            <p:ph type="body" sz="quarter" idx="23" hasCustomPrompt="1"/>
          </p:nvPr>
        </p:nvSpPr>
        <p:spPr>
          <a:xfrm>
            <a:off x="4267200" y="63246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4" name="Text Placeholder 3"/>
          <p:cNvSpPr>
            <a:spLocks noGrp="1"/>
          </p:cNvSpPr>
          <p:nvPr>
            <p:ph type="body" sz="quarter" idx="24" hasCustomPrompt="1"/>
          </p:nvPr>
        </p:nvSpPr>
        <p:spPr>
          <a:xfrm>
            <a:off x="4267200" y="3048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25"/>
          </p:nvPr>
        </p:nvSpPr>
        <p:spPr/>
        <p:txBody>
          <a:bodyPr/>
          <a:lstStyle>
            <a:extLst/>
          </a:lstStyle>
          <a:p>
            <a:pPr algn="r"/>
            <a:fld id="{9668B50E-0B48-4566-8609-C51CF752A7DF}" type="datetimeFigureOut">
              <a:rPr lang="en-US" smtClean="0">
                <a:solidFill>
                  <a:schemeClr val="bg1"/>
                </a:solidFill>
              </a:rPr>
              <a:pPr algn="r"/>
              <a:t>12/13/2012</a:t>
            </a:fld>
            <a:endParaRPr lang="en-US" dirty="0"/>
          </a:p>
        </p:txBody>
      </p:sp>
      <p:sp>
        <p:nvSpPr>
          <p:cNvPr id="11" name="Rectangle 10"/>
          <p:cNvSpPr>
            <a:spLocks noGrp="1"/>
          </p:cNvSpPr>
          <p:nvPr>
            <p:ph type="sldNum" sz="quarter" idx="26"/>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27"/>
          </p:nvPr>
        </p:nvSpPr>
        <p:spPr/>
        <p:txBody>
          <a:bodyPr/>
          <a:lstStyle>
            <a:extLst/>
          </a:lstStyle>
          <a:p>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Up Portrait with Large Caption">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4"/>
          </p:nvPr>
        </p:nvSpPr>
        <p:spPr>
          <a:xfrm>
            <a:off x="228601"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8" name="Picture Placeholder 27"/>
          <p:cNvSpPr>
            <a:spLocks noGrp="1" noChangeAspect="1"/>
          </p:cNvSpPr>
          <p:nvPr>
            <p:ph type="pic" sz="quarter" idx="31"/>
          </p:nvPr>
        </p:nvSpPr>
        <p:spPr>
          <a:xfrm>
            <a:off x="4343401"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4" name="Picture Placeholder 3"/>
          <p:cNvSpPr>
            <a:spLocks noGrp="1" noChangeAspect="1"/>
          </p:cNvSpPr>
          <p:nvPr>
            <p:ph type="pic" sz="quarter" idx="30"/>
          </p:nvPr>
        </p:nvSpPr>
        <p:spPr>
          <a:xfrm>
            <a:off x="2286001"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noChangeAspect="1"/>
          </p:cNvSpPr>
          <p:nvPr>
            <p:ph type="pic" sz="quarter" idx="32"/>
          </p:nvPr>
        </p:nvSpPr>
        <p:spPr>
          <a:xfrm>
            <a:off x="6400801"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Text Placeholder 30"/>
          <p:cNvSpPr>
            <a:spLocks noGrp="1"/>
          </p:cNvSpPr>
          <p:nvPr>
            <p:ph type="body" sz="quarter" idx="29" hasCustomPrompt="1"/>
          </p:nvPr>
        </p:nvSpPr>
        <p:spPr>
          <a:xfrm>
            <a:off x="228600" y="3352800"/>
            <a:ext cx="8153400" cy="3048000"/>
          </a:xfrm>
        </p:spPr>
        <p:txBody>
          <a:bodyPr anchor="t" anchorCtr="0"/>
          <a:lstStyle>
            <a:lvl1pPr marL="0" marR="0" indent="0" algn="l">
              <a:buFontTx/>
              <a:buNone/>
              <a:defRPr sz="2800" baseline="0"/>
            </a:lvl1pPr>
            <a:extLst/>
          </a:lstStyle>
          <a:p>
            <a:pPr lvl="0"/>
            <a:r>
              <a:rPr lang="en-US" dirty="0" smtClean="0"/>
              <a:t>Click to add caption</a:t>
            </a:r>
            <a:endParaRPr lang="en-US" dirty="0"/>
          </a:p>
        </p:txBody>
      </p:sp>
      <p:sp>
        <p:nvSpPr>
          <p:cNvPr id="7" name="Rectangle 6"/>
          <p:cNvSpPr>
            <a:spLocks noGrp="1"/>
          </p:cNvSpPr>
          <p:nvPr>
            <p:ph type="dt" sz="half" idx="33"/>
          </p:nvPr>
        </p:nvSpPr>
        <p:spPr/>
        <p:txBody>
          <a:bodyPr/>
          <a:lstStyle>
            <a:extLst/>
          </a:lstStyle>
          <a:p>
            <a:pPr algn="r"/>
            <a:fld id="{9668B50E-0B48-4566-8609-C51CF752A7DF}" type="datetimeFigureOut">
              <a:rPr lang="en-US" smtClean="0">
                <a:solidFill>
                  <a:schemeClr val="bg1"/>
                </a:solidFill>
              </a:rPr>
              <a:pPr algn="r"/>
              <a:t>12/13/2012</a:t>
            </a:fld>
            <a:endParaRPr lang="en-US" dirty="0"/>
          </a:p>
        </p:txBody>
      </p:sp>
      <p:sp>
        <p:nvSpPr>
          <p:cNvPr id="8" name="Rectangle 7"/>
          <p:cNvSpPr>
            <a:spLocks noGrp="1"/>
          </p:cNvSpPr>
          <p:nvPr>
            <p:ph type="sldNum" sz="quarter" idx="34"/>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35"/>
          </p:nvPr>
        </p:nvSpPr>
        <p:spPr/>
        <p:txBody>
          <a:bodyPr/>
          <a:lstStyle>
            <a:extLst/>
          </a:lstStyle>
          <a:p>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Up: 1 Portrait with 3 Landscap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343293" y="257665"/>
            <a:ext cx="4764388" cy="63525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6" name="Picture Placeholder 25"/>
          <p:cNvSpPr>
            <a:spLocks noGrp="1"/>
          </p:cNvSpPr>
          <p:nvPr>
            <p:ph type="pic" sz="quarter" idx="18"/>
          </p:nvPr>
        </p:nvSpPr>
        <p:spPr>
          <a:xfrm>
            <a:off x="5446340" y="257665"/>
            <a:ext cx="2670051"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2"/>
          </p:nvPr>
        </p:nvSpPr>
        <p:spPr>
          <a:xfrm>
            <a:off x="5446340" y="2432657"/>
            <a:ext cx="2670051"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3" name="Picture Placeholder 12"/>
          <p:cNvSpPr>
            <a:spLocks noGrp="1"/>
          </p:cNvSpPr>
          <p:nvPr>
            <p:ph type="pic" sz="quarter" idx="23"/>
          </p:nvPr>
        </p:nvSpPr>
        <p:spPr>
          <a:xfrm>
            <a:off x="5446340" y="4607649"/>
            <a:ext cx="2670051"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Rectangle 5"/>
          <p:cNvSpPr>
            <a:spLocks noGrp="1"/>
          </p:cNvSpPr>
          <p:nvPr>
            <p:ph type="dt" sz="half" idx="24"/>
          </p:nvPr>
        </p:nvSpPr>
        <p:spPr/>
        <p:txBody>
          <a:bodyPr/>
          <a:lstStyle>
            <a:extLst/>
          </a:lstStyle>
          <a:p>
            <a:pPr algn="r"/>
            <a:fld id="{9668B50E-0B48-4566-8609-C51CF752A7DF}" type="datetimeFigureOut">
              <a:rPr lang="en-US" smtClean="0">
                <a:solidFill>
                  <a:schemeClr val="bg1"/>
                </a:solidFill>
              </a:rPr>
              <a:pPr algn="r"/>
              <a:t>12/13/2012</a:t>
            </a:fld>
            <a:endParaRPr lang="en-US" dirty="0"/>
          </a:p>
        </p:txBody>
      </p:sp>
      <p:sp>
        <p:nvSpPr>
          <p:cNvPr id="7" name="Rectangle 6"/>
          <p:cNvSpPr>
            <a:spLocks noGrp="1"/>
          </p:cNvSpPr>
          <p:nvPr>
            <p:ph type="sldNum" sz="quarter" idx="25"/>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26"/>
          </p:nvPr>
        </p:nvSpPr>
        <p:spPr/>
        <p:txBody>
          <a:bodyPr/>
          <a:lstStyle>
            <a:extLst/>
          </a:lstStyle>
          <a:p>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Up: 3 Landscape with 2 Portrait">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5"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5" name="Picture Placeholder 14"/>
          <p:cNvSpPr>
            <a:spLocks noGrp="1"/>
          </p:cNvSpPr>
          <p:nvPr>
            <p:ph type="pic" sz="quarter" idx="26"/>
          </p:nvPr>
        </p:nvSpPr>
        <p:spPr>
          <a:xfrm>
            <a:off x="228600" y="228600"/>
            <a:ext cx="2070155"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7" name="Rectangle 6"/>
          <p:cNvSpPr>
            <a:spLocks noGrp="1"/>
          </p:cNvSpPr>
          <p:nvPr>
            <p:ph type="dt" sz="half" idx="29"/>
          </p:nvPr>
        </p:nvSpPr>
        <p:spPr/>
        <p:txBody>
          <a:bodyPr/>
          <a:lstStyle>
            <a:extLst/>
          </a:lstStyle>
          <a:p>
            <a:pPr algn="r"/>
            <a:fld id="{9668B50E-0B48-4566-8609-C51CF752A7DF}" type="datetimeFigureOut">
              <a:rPr lang="en-US" smtClean="0">
                <a:solidFill>
                  <a:schemeClr val="bg1"/>
                </a:solidFill>
              </a:rPr>
              <a:pPr algn="r"/>
              <a:t>12/13/2012</a:t>
            </a:fld>
            <a:endParaRPr lang="en-US" dirty="0"/>
          </a:p>
        </p:txBody>
      </p:sp>
      <p:sp>
        <p:nvSpPr>
          <p:cNvPr id="8" name="Rectangle 7"/>
          <p:cNvSpPr>
            <a:spLocks noGrp="1"/>
          </p:cNvSpPr>
          <p:nvPr>
            <p:ph type="sldNum" sz="quarter" idx="30"/>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31"/>
          </p:nvPr>
        </p:nvSpPr>
        <p:spPr/>
        <p:txBody>
          <a:bodyPr/>
          <a:lstStyle>
            <a:extLst/>
          </a:lstStyle>
          <a:p>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Up: 2 Landscape with 3 Portrait">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2286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7" name="Picture Placeholder 6"/>
          <p:cNvSpPr>
            <a:spLocks noGrp="1"/>
          </p:cNvSpPr>
          <p:nvPr>
            <p:ph type="pic" sz="quarter" idx="29"/>
          </p:nvPr>
        </p:nvSpPr>
        <p:spPr>
          <a:xfrm>
            <a:off x="228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7" name="Picture Placeholder 26"/>
          <p:cNvSpPr>
            <a:spLocks noGrp="1"/>
          </p:cNvSpPr>
          <p:nvPr>
            <p:ph type="pic" sz="quarter" idx="30"/>
          </p:nvPr>
        </p:nvSpPr>
        <p:spPr>
          <a:xfrm>
            <a:off x="4419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7"/>
          </p:nvPr>
        </p:nvSpPr>
        <p:spPr>
          <a:xfrm>
            <a:off x="30099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28"/>
          </p:nvPr>
        </p:nvSpPr>
        <p:spPr>
          <a:xfrm>
            <a:off x="57912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Rectangle 7"/>
          <p:cNvSpPr>
            <a:spLocks noGrp="1"/>
          </p:cNvSpPr>
          <p:nvPr>
            <p:ph type="dt" sz="half" idx="31"/>
          </p:nvPr>
        </p:nvSpPr>
        <p:spPr/>
        <p:txBody>
          <a:bodyPr/>
          <a:lstStyle>
            <a:extLst/>
          </a:lstStyle>
          <a:p>
            <a:pPr algn="r"/>
            <a:fld id="{9668B50E-0B48-4566-8609-C51CF752A7DF}" type="datetimeFigureOut">
              <a:rPr lang="en-US" smtClean="0">
                <a:solidFill>
                  <a:schemeClr val="bg1"/>
                </a:solidFill>
              </a:rPr>
              <a:pPr algn="r"/>
              <a:t>12/13/2012</a:t>
            </a:fld>
            <a:endParaRPr lang="en-US" dirty="0"/>
          </a:p>
        </p:txBody>
      </p:sp>
      <p:sp>
        <p:nvSpPr>
          <p:cNvPr id="10" name="Rectangle 9"/>
          <p:cNvSpPr>
            <a:spLocks noGrp="1"/>
          </p:cNvSpPr>
          <p:nvPr>
            <p:ph type="sldNum" sz="quarter" idx="32"/>
          </p:nvPr>
        </p:nvSpPr>
        <p:spPr/>
        <p:txBody>
          <a:bodyPr/>
          <a:lstStyle>
            <a:extLst/>
          </a:lstStyle>
          <a:p>
            <a:fld id="{8A4431D5-1B33-458B-8AFD-CECCB0FA18CB}" type="slidenum">
              <a:rPr lang="en-US" smtClean="0">
                <a:solidFill>
                  <a:srgbClr val="FFFFFF"/>
                </a:solidFill>
              </a:rPr>
              <a:pPr/>
              <a:t>‹#›</a:t>
            </a:fld>
            <a:endParaRPr lang="en-US" dirty="0"/>
          </a:p>
        </p:txBody>
      </p:sp>
      <p:sp>
        <p:nvSpPr>
          <p:cNvPr id="11" name="Rectangle 10"/>
          <p:cNvSpPr>
            <a:spLocks noGrp="1"/>
          </p:cNvSpPr>
          <p:nvPr>
            <p:ph type="ftr" sz="quarter" idx="33"/>
          </p:nvPr>
        </p:nvSpPr>
        <p:spPr/>
        <p:txBody>
          <a:bodyPr/>
          <a:lstStyle>
            <a:extLst/>
          </a:lstStyle>
          <a:p>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2133601" y="762000"/>
            <a:ext cx="4873335" cy="48768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Text Placeholder 6"/>
          <p:cNvSpPr>
            <a:spLocks noGrp="1"/>
          </p:cNvSpPr>
          <p:nvPr>
            <p:ph type="body" sz="quarter" idx="15" hasCustomPrompt="1"/>
          </p:nvPr>
        </p:nvSpPr>
        <p:spPr>
          <a:xfrm>
            <a:off x="2133600" y="5715000"/>
            <a:ext cx="4876800" cy="838200"/>
          </a:xfrm>
        </p:spPr>
        <p:txBody>
          <a:bodyPr tIns="91440" rIns="9144" bIns="91440" anchor="t"/>
          <a:lstStyle>
            <a:lvl1pPr marL="0" marR="0" indent="0" algn="l">
              <a:buFontTx/>
              <a:buNone/>
              <a:defRPr sz="2000" i="0"/>
            </a:lvl1pPr>
            <a:extLst/>
          </a:lstStyle>
          <a:p>
            <a:pPr lvl="0"/>
            <a:r>
              <a:rPr lang="en-US" dirty="0" smtClean="0"/>
              <a:t>Click to add caption</a:t>
            </a:r>
            <a:endParaRPr lang="en-US" dirty="0"/>
          </a:p>
        </p:txBody>
      </p:sp>
      <p:sp>
        <p:nvSpPr>
          <p:cNvPr id="8" name="Rectangle 7"/>
          <p:cNvSpPr>
            <a:spLocks noGrp="1"/>
          </p:cNvSpPr>
          <p:nvPr>
            <p:ph type="dt" sz="half" idx="16"/>
          </p:nvPr>
        </p:nvSpPr>
        <p:spPr/>
        <p:txBody>
          <a:bodyPr/>
          <a:lstStyle>
            <a:extLst/>
          </a:lstStyle>
          <a:p>
            <a:pPr algn="r"/>
            <a:fld id="{9668B50E-0B48-4566-8609-C51CF752A7DF}" type="datetimeFigureOut">
              <a:rPr lang="en-US" smtClean="0">
                <a:solidFill>
                  <a:schemeClr val="bg1"/>
                </a:solidFill>
              </a:rPr>
              <a:pPr algn="r"/>
              <a:t>12/13/2012</a:t>
            </a:fld>
            <a:endParaRPr lang="en-US" dirty="0"/>
          </a:p>
        </p:txBody>
      </p:sp>
      <p:sp>
        <p:nvSpPr>
          <p:cNvPr id="9" name="Rectangle 8"/>
          <p:cNvSpPr>
            <a:spLocks noGrp="1"/>
          </p:cNvSpPr>
          <p:nvPr>
            <p:ph type="sldNum" sz="quarter" idx="17"/>
          </p:nvPr>
        </p:nvSpPr>
        <p:spPr/>
        <p:txBody>
          <a:bodyPr/>
          <a:lstStyle>
            <a:extLst/>
          </a:lstStyle>
          <a:p>
            <a:fld id="{8A4431D5-1B33-458B-8AFD-CECCB0FA18CB}" type="slidenum">
              <a:rPr lang="en-US" smtClean="0">
                <a:solidFill>
                  <a:srgbClr val="FFFFFF"/>
                </a:solidFill>
              </a:rPr>
              <a:pPr/>
              <a:t>‹#›</a:t>
            </a:fld>
            <a:endParaRPr lang="en-US" dirty="0"/>
          </a:p>
        </p:txBody>
      </p:sp>
      <p:sp>
        <p:nvSpPr>
          <p:cNvPr id="10" name="Rectangle 9"/>
          <p:cNvSpPr>
            <a:spLocks noGrp="1"/>
          </p:cNvSpPr>
          <p:nvPr>
            <p:ph type="ftr" sz="quarter" idx="18"/>
          </p:nvPr>
        </p:nvSpPr>
        <p:spPr/>
        <p:txBody>
          <a:bodyPr/>
          <a:lstStyle>
            <a:extLst/>
          </a:lstStyle>
          <a:p>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4955274"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2"/>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Picture Placeholder 6"/>
          <p:cNvSpPr>
            <a:spLocks noGrp="1" noChangeAspect="1"/>
          </p:cNvSpPr>
          <p:nvPr>
            <p:ph type="pic" sz="quarter" idx="14"/>
          </p:nvPr>
        </p:nvSpPr>
        <p:spPr>
          <a:xfrm>
            <a:off x="1145274"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8" name="Text Placeholder 7"/>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2000" i="0"/>
            </a:lvl1pPr>
            <a:extLst/>
          </a:lstStyle>
          <a:p>
            <a:pPr lvl="0"/>
            <a:r>
              <a:rPr lang="en-US" dirty="0" smtClean="0"/>
              <a:t>Click to add caption</a:t>
            </a:r>
            <a:endParaRPr lang="en-US" dirty="0"/>
          </a:p>
        </p:txBody>
      </p:sp>
      <p:sp>
        <p:nvSpPr>
          <p:cNvPr id="9" name="Text Placeholder 8"/>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2000" i="0"/>
            </a:lvl1pPr>
            <a:extLst/>
          </a:lstStyle>
          <a:p>
            <a:pPr lvl="0"/>
            <a:r>
              <a:rPr lang="en-US" dirty="0" smtClean="0"/>
              <a:t>Click to add caption</a:t>
            </a:r>
            <a:endParaRPr lang="en-US" dirty="0"/>
          </a:p>
        </p:txBody>
      </p:sp>
      <p:sp>
        <p:nvSpPr>
          <p:cNvPr id="10" name="Rectangle 9"/>
          <p:cNvSpPr>
            <a:spLocks noGrp="1"/>
          </p:cNvSpPr>
          <p:nvPr>
            <p:ph type="dt" sz="half" idx="17"/>
          </p:nvPr>
        </p:nvSpPr>
        <p:spPr/>
        <p:txBody>
          <a:bodyPr/>
          <a:lstStyle>
            <a:extLst/>
          </a:lstStyle>
          <a:p>
            <a:pPr algn="r"/>
            <a:fld id="{9668B50E-0B48-4566-8609-C51CF752A7DF}" type="datetimeFigureOut">
              <a:rPr lang="en-US" smtClean="0">
                <a:solidFill>
                  <a:schemeClr val="bg1"/>
                </a:solidFill>
              </a:rPr>
              <a:pPr algn="r"/>
              <a:t>12/13/2012</a:t>
            </a:fld>
            <a:endParaRPr lang="en-US" dirty="0"/>
          </a:p>
        </p:txBody>
      </p:sp>
      <p:sp>
        <p:nvSpPr>
          <p:cNvPr id="11" name="Rectangle 10"/>
          <p:cNvSpPr>
            <a:spLocks noGrp="1"/>
          </p:cNvSpPr>
          <p:nvPr>
            <p:ph type="sldNum" sz="quarter" idx="18"/>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19"/>
          </p:nvPr>
        </p:nvSpPr>
        <p:spPr/>
        <p:txBody>
          <a:bodyPr/>
          <a:lstStyle>
            <a:extLst/>
          </a:lstStyle>
          <a:p>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andscape with Caption">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533400" y="218390"/>
            <a:ext cx="74676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dirty="0"/>
          </a:p>
        </p:txBody>
      </p:sp>
      <p:sp>
        <p:nvSpPr>
          <p:cNvPr id="19" name="Text Placeholder 18"/>
          <p:cNvSpPr>
            <a:spLocks noGrp="1"/>
          </p:cNvSpPr>
          <p:nvPr>
            <p:ph type="body" sz="quarter" idx="11" hasCustomPrompt="1"/>
          </p:nvPr>
        </p:nvSpPr>
        <p:spPr>
          <a:xfrm>
            <a:off x="533400" y="5943600"/>
            <a:ext cx="7467600" cy="762000"/>
          </a:xfrm>
        </p:spPr>
        <p:txBody>
          <a:bodyPr anchor="t" anchorCtr="0"/>
          <a:lstStyle>
            <a:lvl1pPr marL="0" marR="0" indent="0" algn="r">
              <a:buFontTx/>
              <a:buNone/>
              <a:defRPr sz="2400" i="0" baseline="0"/>
            </a:lvl1pPr>
            <a:extLst/>
          </a:lstStyle>
          <a:p>
            <a:pPr lvl="0"/>
            <a:r>
              <a:rPr lang="en-US" dirty="0" smtClean="0"/>
              <a:t>Click to add caption</a:t>
            </a:r>
            <a:endParaRPr lang="en-US" dirty="0"/>
          </a:p>
        </p:txBody>
      </p:sp>
      <p:sp>
        <p:nvSpPr>
          <p:cNvPr id="7" name="Rectangle 6"/>
          <p:cNvSpPr>
            <a:spLocks noGrp="1"/>
          </p:cNvSpPr>
          <p:nvPr>
            <p:ph type="dt" sz="half" idx="12"/>
          </p:nvPr>
        </p:nvSpPr>
        <p:spPr/>
        <p:txBody>
          <a:bodyPr/>
          <a:lstStyle>
            <a:extLst/>
          </a:lstStyle>
          <a:p>
            <a:pPr algn="r"/>
            <a:fld id="{9668B50E-0B48-4566-8609-C51CF752A7DF}" type="datetimeFigureOut">
              <a:rPr lang="en-US" smtClean="0">
                <a:solidFill>
                  <a:schemeClr val="bg1"/>
                </a:solidFill>
              </a:rPr>
              <a:pPr algn="r"/>
              <a:t>12/13/2012</a:t>
            </a:fld>
            <a:endParaRPr lang="en-US" dirty="0"/>
          </a:p>
        </p:txBody>
      </p:sp>
      <p:sp>
        <p:nvSpPr>
          <p:cNvPr id="8" name="Rectangle 7"/>
          <p:cNvSpPr>
            <a:spLocks noGrp="1"/>
          </p:cNvSpPr>
          <p:nvPr>
            <p:ph type="sldNum" sz="quarter" idx="13"/>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4"/>
          </p:nvPr>
        </p:nvSpPr>
        <p:spPr/>
        <p:txBody>
          <a:bodyPr/>
          <a:lstStyle>
            <a:extLst/>
          </a:lstStyle>
          <a:p>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with Caption">
    <p:spTree>
      <p:nvGrpSpPr>
        <p:cNvPr id="1" name=""/>
        <p:cNvGrpSpPr/>
        <p:nvPr/>
      </p:nvGrpSpPr>
      <p:grpSpPr>
        <a:xfrm>
          <a:off x="0" y="0"/>
          <a:ext cx="0" cy="0"/>
          <a:chOff x="0" y="0"/>
          <a:chExt cx="0" cy="0"/>
        </a:xfrm>
      </p:grpSpPr>
      <p:sp>
        <p:nvSpPr>
          <p:cNvPr id="6" name="Picture Placeholder 5"/>
          <p:cNvSpPr>
            <a:spLocks noGrp="1"/>
          </p:cNvSpPr>
          <p:nvPr>
            <p:ph type="pic" sz="quarter" idx="30"/>
          </p:nvPr>
        </p:nvSpPr>
        <p:spPr>
          <a:xfrm>
            <a:off x="228600" y="1524000"/>
            <a:ext cx="8229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Text Placeholder 6"/>
          <p:cNvSpPr>
            <a:spLocks noGrp="1"/>
          </p:cNvSpPr>
          <p:nvPr>
            <p:ph type="body" sz="quarter" idx="31" hasCustomPrompt="1"/>
          </p:nvPr>
        </p:nvSpPr>
        <p:spPr>
          <a:xfrm>
            <a:off x="228600" y="4343400"/>
            <a:ext cx="8229600" cy="1676400"/>
          </a:xfrm>
        </p:spPr>
        <p:txBody>
          <a:bodyPr tIns="91440" rIns="9144" bIns="91440" anchor="t"/>
          <a:lstStyle>
            <a:lvl1pPr marL="0" marR="0" indent="0" algn="r">
              <a:buFontTx/>
              <a:buNone/>
              <a:defRPr sz="2000" i="0"/>
            </a:lvl1pPr>
            <a:extLst/>
          </a:lstStyle>
          <a:p>
            <a:pPr lvl="0"/>
            <a:r>
              <a:rPr lang="en-US" dirty="0" smtClean="0"/>
              <a:t>Click to add caption</a:t>
            </a:r>
            <a:endParaRPr lang="en-US" dirty="0"/>
          </a:p>
        </p:txBody>
      </p:sp>
      <p:sp>
        <p:nvSpPr>
          <p:cNvPr id="8" name="Rectangle 7"/>
          <p:cNvSpPr>
            <a:spLocks noGrp="1"/>
          </p:cNvSpPr>
          <p:nvPr>
            <p:ph type="dt" sz="half" idx="32"/>
          </p:nvPr>
        </p:nvSpPr>
        <p:spPr/>
        <p:txBody>
          <a:bodyPr/>
          <a:lstStyle>
            <a:extLst/>
          </a:lstStyle>
          <a:p>
            <a:pPr algn="r"/>
            <a:fld id="{9668B50E-0B48-4566-8609-C51CF752A7DF}" type="datetimeFigureOut">
              <a:rPr lang="en-US" smtClean="0">
                <a:solidFill>
                  <a:schemeClr val="bg1"/>
                </a:solidFill>
              </a:rPr>
              <a:pPr algn="r"/>
              <a:t>12/13/2012</a:t>
            </a:fld>
            <a:endParaRPr lang="en-US" dirty="0"/>
          </a:p>
        </p:txBody>
      </p:sp>
      <p:sp>
        <p:nvSpPr>
          <p:cNvPr id="9" name="Rectangle 8"/>
          <p:cNvSpPr>
            <a:spLocks noGrp="1"/>
          </p:cNvSpPr>
          <p:nvPr>
            <p:ph type="sldNum" sz="quarter" idx="33"/>
          </p:nvPr>
        </p:nvSpPr>
        <p:spPr/>
        <p:txBody>
          <a:bodyPr/>
          <a:lstStyle>
            <a:extLst/>
          </a:lstStyle>
          <a:p>
            <a:fld id="{8A4431D5-1B33-458B-8AFD-CECCB0FA18CB}" type="slidenum">
              <a:rPr lang="en-US" smtClean="0">
                <a:solidFill>
                  <a:srgbClr val="FFFFFF"/>
                </a:solidFill>
              </a:rPr>
              <a:pPr/>
              <a:t>‹#›</a:t>
            </a:fld>
            <a:endParaRPr lang="en-US" dirty="0"/>
          </a:p>
        </p:txBody>
      </p:sp>
      <p:sp>
        <p:nvSpPr>
          <p:cNvPr id="10" name="Rectangle 9"/>
          <p:cNvSpPr>
            <a:spLocks noGrp="1"/>
          </p:cNvSpPr>
          <p:nvPr>
            <p:ph type="ftr" sz="quarter" idx="34"/>
          </p:nvPr>
        </p:nvSpPr>
        <p:spPr/>
        <p:txBody>
          <a:bodyPr/>
          <a:lstStyle>
            <a:extLst/>
          </a:lstStyle>
          <a:p>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extLst/>
          </a:lstStyle>
          <a:p>
            <a:fld id="{9668B50E-0B48-4566-8609-C51CF752A7DF}" type="datetimeFigureOut">
              <a:rPr lang="en-US" smtClean="0"/>
              <a:pPr/>
              <a:t>12/13/2012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A4431D5-1B33-458B-8AFD-CECCB0FA18CB}"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668B50E-0B48-4566-8609-C51CF752A7DF}" type="datetimeFigureOut">
              <a:rPr lang="en-US" smtClean="0"/>
              <a:pPr/>
              <a:t>12/13/2012</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8A4431D5-1B33-458B-8AFD-CECCB0FA18C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a:buFontTx/>
              <a:buNone/>
              <a:defRPr sz="2000" i="0"/>
            </a:lvl1pPr>
            <a:extLst/>
          </a:lstStyle>
          <a:p>
            <a:pPr lvl="0"/>
            <a:r>
              <a:rPr lang="en-US" dirty="0" smtClean="0"/>
              <a:t>Click to add caption</a:t>
            </a:r>
            <a:endParaRPr lang="en-US" dirty="0"/>
          </a:p>
        </p:txBody>
      </p:sp>
      <p:sp>
        <p:nvSpPr>
          <p:cNvPr id="7" name="Rectangle 6"/>
          <p:cNvSpPr>
            <a:spLocks noGrp="1"/>
          </p:cNvSpPr>
          <p:nvPr>
            <p:ph type="dt" sz="half" idx="12"/>
          </p:nvPr>
        </p:nvSpPr>
        <p:spPr/>
        <p:txBody>
          <a:bodyPr/>
          <a:lstStyle>
            <a:extLst/>
          </a:lstStyle>
          <a:p>
            <a:pPr algn="r"/>
            <a:fld id="{9668B50E-0B48-4566-8609-C51CF752A7DF}" type="datetimeFigureOut">
              <a:rPr lang="en-US" smtClean="0">
                <a:solidFill>
                  <a:schemeClr val="bg1"/>
                </a:solidFill>
              </a:rPr>
              <a:pPr algn="r"/>
              <a:t>12/13/2012</a:t>
            </a:fld>
            <a:endParaRPr lang="en-US" dirty="0"/>
          </a:p>
        </p:txBody>
      </p:sp>
      <p:sp>
        <p:nvSpPr>
          <p:cNvPr id="8" name="Rectangle 7"/>
          <p:cNvSpPr>
            <a:spLocks noGrp="1"/>
          </p:cNvSpPr>
          <p:nvPr>
            <p:ph type="sldNum" sz="quarter" idx="13"/>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4"/>
          </p:nvPr>
        </p:nvSpPr>
        <p:spPr/>
        <p:txBody>
          <a:bodyPr/>
          <a:lstStyle>
            <a:extLst/>
          </a:lstStyle>
          <a:p>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ndscape Fullscreen">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0" y="0"/>
            <a:ext cx="9144000" cy="6858000"/>
          </a:xfrm>
        </p:spPr>
        <p:txBody>
          <a:bodyPr anchor="t"/>
          <a:lstStyle>
            <a:extLst/>
          </a:lstStyle>
          <a:p>
            <a:pPr marL="0" marR="0" indent="0" algn="ctr">
              <a:buFontTx/>
              <a:buNone/>
            </a:pPr>
            <a:r>
              <a:rPr lang="en-US" i="0" dirty="0" smtClean="0"/>
              <a:t>Click icon to add full page picture</a:t>
            </a:r>
            <a:endParaRPr lang="en-US" i="0" baseline="0" dirty="0" smtClean="0"/>
          </a:p>
        </p:txBody>
      </p:sp>
      <p:sp>
        <p:nvSpPr>
          <p:cNvPr id="6" name="Rectangle 5"/>
          <p:cNvSpPr>
            <a:spLocks noGrp="1"/>
          </p:cNvSpPr>
          <p:nvPr>
            <p:ph type="dt" sz="half" idx="11"/>
          </p:nvPr>
        </p:nvSpPr>
        <p:spPr/>
        <p:txBody>
          <a:bodyPr/>
          <a:lstStyle>
            <a:extLst/>
          </a:lstStyle>
          <a:p>
            <a:pPr algn="r"/>
            <a:fld id="{9668B50E-0B48-4566-8609-C51CF752A7DF}" type="datetimeFigureOut">
              <a:rPr lang="en-US" smtClean="0">
                <a:solidFill>
                  <a:schemeClr val="bg1"/>
                </a:solidFill>
              </a:rPr>
              <a:pPr algn="r"/>
              <a:t>12/13/2012</a:t>
            </a:fld>
            <a:endParaRPr lang="en-US" dirty="0"/>
          </a:p>
        </p:txBody>
      </p:sp>
      <p:sp>
        <p:nvSpPr>
          <p:cNvPr id="7" name="Rectangle 6"/>
          <p:cNvSpPr>
            <a:spLocks noGrp="1"/>
          </p:cNvSpPr>
          <p:nvPr>
            <p:ph type="sldNum" sz="quarter" idx="12"/>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3"/>
          </p:nvPr>
        </p:nvSpPr>
        <p:spPr/>
        <p:txBody>
          <a:bodyPr/>
          <a:lstStyle>
            <a:extLst/>
          </a:lstStyle>
          <a:p>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lbum Section">
    <p:spTree>
      <p:nvGrpSpPr>
        <p:cNvPr id="1" name=""/>
        <p:cNvGrpSpPr/>
        <p:nvPr/>
      </p:nvGrpSpPr>
      <p:grpSpPr>
        <a:xfrm>
          <a:off x="0" y="0"/>
          <a:ext cx="0" cy="0"/>
          <a:chOff x="0" y="0"/>
          <a:chExt cx="0" cy="0"/>
        </a:xfrm>
      </p:grpSpPr>
      <p:sp>
        <p:nvSpPr>
          <p:cNvPr id="15" name="Rectangle 14"/>
          <p:cNvSpPr/>
          <p:nvPr userDrawn="1"/>
        </p:nvSpPr>
        <p:spPr>
          <a:xfrm rot="16200000">
            <a:off x="5315559" y="3268980"/>
            <a:ext cx="6858000" cy="32004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23" name="Rectangle 22"/>
          <p:cNvSpPr/>
          <p:nvPr userDrawn="1"/>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24" name="Rectangle 23"/>
          <p:cNvSpPr/>
          <p:nvPr userDrawn="1"/>
        </p:nvSpPr>
        <p:spPr>
          <a:xfrm>
            <a:off x="8895749" y="-733"/>
            <a:ext cx="76200" cy="68580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3" name="Picture Placeholder 12"/>
          <p:cNvSpPr>
            <a:spLocks noGrp="1"/>
          </p:cNvSpPr>
          <p:nvPr>
            <p:ph type="pic" sz="quarter" idx="11"/>
          </p:nvPr>
        </p:nvSpPr>
        <p:spPr>
          <a:xfrm>
            <a:off x="435429" y="2146300"/>
            <a:ext cx="2362200" cy="21971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7" name="Rectangle 16"/>
          <p:cNvSpPr/>
          <p:nvPr/>
        </p:nvSpPr>
        <p:spPr>
          <a:xfrm rot="10800000" flipV="1">
            <a:off x="435429" y="6172200"/>
            <a:ext cx="7086600" cy="6858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2" name="Rectangle 21"/>
          <p:cNvSpPr/>
          <p:nvPr userDrawn="1"/>
        </p:nvSpPr>
        <p:spPr>
          <a:xfrm>
            <a:off x="435429" y="0"/>
            <a:ext cx="7086600" cy="19812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6" name="Text Placeholder 5"/>
          <p:cNvSpPr>
            <a:spLocks noGrp="1"/>
          </p:cNvSpPr>
          <p:nvPr>
            <p:ph type="body" sz="quarter" idx="16" hasCustomPrompt="1"/>
          </p:nvPr>
        </p:nvSpPr>
        <p:spPr>
          <a:xfrm>
            <a:off x="435429" y="5791200"/>
            <a:ext cx="7086600" cy="381000"/>
          </a:xfrm>
          <a:solidFill>
            <a:schemeClr val="accent3"/>
          </a:solidFill>
        </p:spPr>
        <p:txBody>
          <a:bodyPr vert="horz" anchor="ctr"/>
          <a:lstStyle>
            <a:lvl1pPr marL="0" indent="0" algn="l">
              <a:buFontTx/>
              <a:buNone/>
              <a:defRPr sz="1200">
                <a:solidFill>
                  <a:srgbClr val="FFFFFF"/>
                </a:solidFill>
              </a:defRPr>
            </a:lvl1pPr>
            <a:extLst/>
          </a:lstStyle>
          <a:p>
            <a:pPr lvl="0"/>
            <a:r>
              <a:rPr lang="en-US" dirty="0" smtClean="0"/>
              <a:t>Click to add subtitle</a:t>
            </a:r>
            <a:endParaRPr lang="en-US" dirty="0"/>
          </a:p>
        </p:txBody>
      </p:sp>
      <p:sp>
        <p:nvSpPr>
          <p:cNvPr id="19" name="Text Placeholder 18"/>
          <p:cNvSpPr>
            <a:spLocks noGrp="1"/>
          </p:cNvSpPr>
          <p:nvPr>
            <p:ph type="body" sz="quarter" idx="17" hasCustomPrompt="1"/>
          </p:nvPr>
        </p:nvSpPr>
        <p:spPr>
          <a:xfrm>
            <a:off x="435429" y="4495800"/>
            <a:ext cx="7086600" cy="1295400"/>
          </a:xfrm>
          <a:solidFill>
            <a:schemeClr val="accent6"/>
          </a:solidFill>
        </p:spPr>
        <p:txBody>
          <a:bodyPr vert="horz" anchor="ctr"/>
          <a:lstStyle>
            <a:lvl1pPr marL="0" indent="0" algn="l">
              <a:buFontTx/>
              <a:buNone/>
              <a:defRPr sz="3200">
                <a:solidFill>
                  <a:srgbClr val="FFFFFF"/>
                </a:solidFill>
              </a:defRPr>
            </a:lvl1pPr>
            <a:extLst/>
          </a:lstStyle>
          <a:p>
            <a:pPr lvl="0"/>
            <a:r>
              <a:rPr lang="en-US" dirty="0" smtClean="0"/>
              <a:t>Click to add section title</a:t>
            </a:r>
            <a:endParaRPr lang="en-US" dirty="0"/>
          </a:p>
        </p:txBody>
      </p:sp>
      <p:sp>
        <p:nvSpPr>
          <p:cNvPr id="29" name="Picture Placeholder 28"/>
          <p:cNvSpPr>
            <a:spLocks noGrp="1"/>
          </p:cNvSpPr>
          <p:nvPr>
            <p:ph type="pic" sz="quarter" idx="18"/>
          </p:nvPr>
        </p:nvSpPr>
        <p:spPr>
          <a:xfrm>
            <a:off x="29500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19"/>
          </p:nvPr>
        </p:nvSpPr>
        <p:spPr>
          <a:xfrm>
            <a:off x="53122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8" name="Rectangle 17"/>
          <p:cNvSpPr>
            <a:spLocks noGrp="1"/>
          </p:cNvSpPr>
          <p:nvPr>
            <p:ph type="dt" sz="half" idx="20"/>
          </p:nvPr>
        </p:nvSpPr>
        <p:spPr/>
        <p:txBody>
          <a:bodyPr/>
          <a:lstStyle>
            <a:extLst/>
          </a:lstStyle>
          <a:p>
            <a:pPr algn="r"/>
            <a:fld id="{9668B50E-0B48-4566-8609-C51CF752A7DF}" type="datetimeFigureOut">
              <a:rPr lang="en-US" smtClean="0">
                <a:solidFill>
                  <a:schemeClr val="bg1"/>
                </a:solidFill>
              </a:rPr>
              <a:pPr algn="r"/>
              <a:t>12/13/2012</a:t>
            </a:fld>
            <a:endParaRPr lang="en-US" dirty="0"/>
          </a:p>
        </p:txBody>
      </p:sp>
      <p:sp>
        <p:nvSpPr>
          <p:cNvPr id="20" name="Rectangle 19"/>
          <p:cNvSpPr>
            <a:spLocks noGrp="1"/>
          </p:cNvSpPr>
          <p:nvPr>
            <p:ph type="sldNum" sz="quarter" idx="21"/>
          </p:nvPr>
        </p:nvSpPr>
        <p:spPr/>
        <p:txBody>
          <a:bodyPr/>
          <a:lstStyle>
            <a:extLst/>
          </a:lstStyle>
          <a:p>
            <a:fld id="{8A4431D5-1B33-458B-8AFD-CECCB0FA18CB}" type="slidenum">
              <a:rPr lang="en-US" smtClean="0">
                <a:solidFill>
                  <a:srgbClr val="FFFFFF"/>
                </a:solidFill>
              </a:rPr>
              <a:pPr/>
              <a:t>‹#›</a:t>
            </a:fld>
            <a:endParaRPr lang="en-US" dirty="0"/>
          </a:p>
        </p:txBody>
      </p:sp>
      <p:sp>
        <p:nvSpPr>
          <p:cNvPr id="21" name="Rectangle 20"/>
          <p:cNvSpPr>
            <a:spLocks noGrp="1"/>
          </p:cNvSpPr>
          <p:nvPr>
            <p:ph type="ftr" sz="quarter" idx="22"/>
          </p:nvPr>
        </p:nvSpPr>
        <p:spPr/>
        <p:txBody>
          <a:bodyPr/>
          <a:lstStyle>
            <a:extLst/>
          </a:lstStyle>
          <a:p>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Up Portrait with Caption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9" y="533401"/>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Text Placeholder 7"/>
          <p:cNvSpPr>
            <a:spLocks noGrp="1"/>
          </p:cNvSpPr>
          <p:nvPr>
            <p:ph type="body" sz="quarter" idx="14" hasCustomPrompt="1"/>
          </p:nvPr>
        </p:nvSpPr>
        <p:spPr>
          <a:xfrm>
            <a:off x="685800" y="5257800"/>
            <a:ext cx="3429000" cy="12192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14" name="Text Placeholder 13"/>
          <p:cNvSpPr>
            <a:spLocks noGrp="1"/>
          </p:cNvSpPr>
          <p:nvPr>
            <p:ph type="body" sz="quarter" idx="15" hasCustomPrompt="1"/>
          </p:nvPr>
        </p:nvSpPr>
        <p:spPr>
          <a:xfrm>
            <a:off x="4343400" y="5257800"/>
            <a:ext cx="3429000" cy="12192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6" name="Rectangle 5"/>
          <p:cNvSpPr>
            <a:spLocks noGrp="1"/>
          </p:cNvSpPr>
          <p:nvPr>
            <p:ph type="dt" sz="half" idx="16"/>
          </p:nvPr>
        </p:nvSpPr>
        <p:spPr/>
        <p:txBody>
          <a:bodyPr/>
          <a:lstStyle>
            <a:extLst/>
          </a:lstStyle>
          <a:p>
            <a:pPr algn="r"/>
            <a:fld id="{9668B50E-0B48-4566-8609-C51CF752A7DF}" type="datetimeFigureOut">
              <a:rPr lang="en-US" smtClean="0">
                <a:solidFill>
                  <a:schemeClr val="bg1"/>
                </a:solidFill>
              </a:rPr>
              <a:pPr algn="r"/>
              <a:t>12/13/2012</a:t>
            </a:fld>
            <a:endParaRPr lang="en-US" dirty="0"/>
          </a:p>
        </p:txBody>
      </p:sp>
      <p:sp>
        <p:nvSpPr>
          <p:cNvPr id="7" name="Rectangle 6"/>
          <p:cNvSpPr>
            <a:spLocks noGrp="1"/>
          </p:cNvSpPr>
          <p:nvPr>
            <p:ph type="sldNum" sz="quarter" idx="17"/>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8"/>
          </p:nvPr>
        </p:nvSpPr>
        <p:spPr/>
        <p:txBody>
          <a:bodyPr/>
          <a:lstStyle>
            <a:extLst/>
          </a:lstStyle>
          <a:p>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31" name="Picture Placeholder 30"/>
          <p:cNvSpPr>
            <a:spLocks noGrp="1" noChangeAspect="1"/>
          </p:cNvSpPr>
          <p:nvPr>
            <p:ph type="pic" sz="quarter" idx="13"/>
          </p:nvPr>
        </p:nvSpPr>
        <p:spPr>
          <a:xfrm>
            <a:off x="4343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Picture Placeholder 7"/>
          <p:cNvSpPr>
            <a:spLocks noGrp="1" noChangeAspect="1"/>
          </p:cNvSpPr>
          <p:nvPr>
            <p:ph type="pic" sz="quarter" idx="14"/>
          </p:nvPr>
        </p:nvSpPr>
        <p:spPr>
          <a:xfrm>
            <a:off x="152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4" name="Text Placeholder 23"/>
          <p:cNvSpPr>
            <a:spLocks noGrp="1"/>
          </p:cNvSpPr>
          <p:nvPr>
            <p:ph type="body" sz="quarter" idx="16" hasCustomPrompt="1"/>
          </p:nvPr>
        </p:nvSpPr>
        <p:spPr>
          <a:xfrm>
            <a:off x="152400" y="4267200"/>
            <a:ext cx="4038600" cy="10668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2" name="Text Placeholder 1"/>
          <p:cNvSpPr>
            <a:spLocks noGrp="1"/>
          </p:cNvSpPr>
          <p:nvPr>
            <p:ph type="body" sz="quarter" idx="17" hasCustomPrompt="1"/>
          </p:nvPr>
        </p:nvSpPr>
        <p:spPr>
          <a:xfrm>
            <a:off x="4343400" y="4267200"/>
            <a:ext cx="4038600" cy="10668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6" name="Rectangle 5"/>
          <p:cNvSpPr>
            <a:spLocks noGrp="1"/>
          </p:cNvSpPr>
          <p:nvPr>
            <p:ph type="dt" sz="half" idx="18"/>
          </p:nvPr>
        </p:nvSpPr>
        <p:spPr/>
        <p:txBody>
          <a:bodyPr/>
          <a:lstStyle>
            <a:extLst/>
          </a:lstStyle>
          <a:p>
            <a:pPr algn="r"/>
            <a:fld id="{9668B50E-0B48-4566-8609-C51CF752A7DF}" type="datetimeFigureOut">
              <a:rPr lang="en-US" smtClean="0">
                <a:solidFill>
                  <a:schemeClr val="bg1"/>
                </a:solidFill>
              </a:rPr>
              <a:pPr algn="r"/>
              <a:t>12/13/2012</a:t>
            </a:fld>
            <a:endParaRPr lang="en-US" dirty="0"/>
          </a:p>
        </p:txBody>
      </p:sp>
      <p:sp>
        <p:nvSpPr>
          <p:cNvPr id="7" name="Rectangle 6"/>
          <p:cNvSpPr>
            <a:spLocks noGrp="1"/>
          </p:cNvSpPr>
          <p:nvPr>
            <p:ph type="sldNum" sz="quarter" idx="19"/>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20"/>
          </p:nvPr>
        </p:nvSpPr>
        <p:spPr/>
        <p:txBody>
          <a:bodyPr/>
          <a:lstStyle>
            <a:extLst/>
          </a:lstStyle>
          <a:p>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1"/>
          </p:nvPr>
        </p:nvSpPr>
        <p:spPr>
          <a:xfrm>
            <a:off x="4724401" y="225552"/>
            <a:ext cx="3694176" cy="2770632"/>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1" name="Picture Placeholder 20"/>
          <p:cNvSpPr>
            <a:spLocks noGrp="1" noChangeAspect="1"/>
          </p:cNvSpPr>
          <p:nvPr>
            <p:ph type="pic" sz="quarter" idx="12"/>
          </p:nvPr>
        </p:nvSpPr>
        <p:spPr>
          <a:xfrm>
            <a:off x="152400" y="222505"/>
            <a:ext cx="4368557" cy="5824743"/>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9" name="Text Placeholder 8"/>
          <p:cNvSpPr>
            <a:spLocks noGrp="1"/>
          </p:cNvSpPr>
          <p:nvPr>
            <p:ph type="body" sz="quarter" idx="13" hasCustomPrompt="1"/>
          </p:nvPr>
        </p:nvSpPr>
        <p:spPr>
          <a:xfrm>
            <a:off x="4724401" y="3124201"/>
            <a:ext cx="3694177" cy="2983987"/>
          </a:xfrm>
        </p:spPr>
        <p:txBody>
          <a:bodyPr anchor="t" anchorCtr="0"/>
          <a:lstStyle>
            <a:lvl1pPr marL="0" marR="0" indent="0" algn="l">
              <a:buFontTx/>
              <a:buNone/>
              <a:defRPr sz="2000" i="0"/>
            </a:lvl1pPr>
            <a:extLst/>
          </a:lstStyle>
          <a:p>
            <a:pPr lvl="0"/>
            <a:r>
              <a:rPr lang="en-US" dirty="0" smtClean="0"/>
              <a:t>Click to add caption</a:t>
            </a:r>
            <a:endParaRPr lang="en-US" dirty="0"/>
          </a:p>
        </p:txBody>
      </p:sp>
      <p:sp>
        <p:nvSpPr>
          <p:cNvPr id="5" name="Rectangle 4"/>
          <p:cNvSpPr>
            <a:spLocks noGrp="1"/>
          </p:cNvSpPr>
          <p:nvPr>
            <p:ph type="dt" sz="half" idx="14"/>
          </p:nvPr>
        </p:nvSpPr>
        <p:spPr/>
        <p:txBody>
          <a:bodyPr/>
          <a:lstStyle>
            <a:extLst/>
          </a:lstStyle>
          <a:p>
            <a:pPr algn="r"/>
            <a:fld id="{9668B50E-0B48-4566-8609-C51CF752A7DF}" type="datetimeFigureOut">
              <a:rPr lang="en-US" smtClean="0">
                <a:solidFill>
                  <a:schemeClr val="bg1"/>
                </a:solidFill>
              </a:rPr>
              <a:pPr algn="r"/>
              <a:t>12/13/2012</a:t>
            </a:fld>
            <a:endParaRPr lang="en-US" dirty="0"/>
          </a:p>
        </p:txBody>
      </p:sp>
      <p:sp>
        <p:nvSpPr>
          <p:cNvPr id="6" name="Rectangle 5"/>
          <p:cNvSpPr>
            <a:spLocks noGrp="1"/>
          </p:cNvSpPr>
          <p:nvPr>
            <p:ph type="sldNum" sz="quarter" idx="15"/>
          </p:nvPr>
        </p:nvSpPr>
        <p:spPr/>
        <p:txBody>
          <a:bodyPr/>
          <a:lstStyle>
            <a:extLst/>
          </a:lstStyle>
          <a:p>
            <a:fld id="{8A4431D5-1B33-458B-8AFD-CECCB0FA18CB}" type="slidenum">
              <a:rPr lang="en-US" smtClean="0">
                <a:solidFill>
                  <a:srgbClr val="FFFFFF"/>
                </a:solidFill>
              </a:rPr>
              <a:pPr/>
              <a:t>‹#›</a:t>
            </a:fld>
            <a:endParaRPr lang="en-US" dirty="0"/>
          </a:p>
        </p:txBody>
      </p:sp>
      <p:sp>
        <p:nvSpPr>
          <p:cNvPr id="7" name="Rectangle 6"/>
          <p:cNvSpPr>
            <a:spLocks noGrp="1"/>
          </p:cNvSpPr>
          <p:nvPr>
            <p:ph type="ftr" sz="quarter" idx="16"/>
          </p:nvPr>
        </p:nvSpPr>
        <p:spPr/>
        <p:txBody>
          <a:bodyPr/>
          <a:lstStyle>
            <a:extLst/>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0" name="Picture Placeholder 19"/>
          <p:cNvSpPr>
            <a:spLocks noGrp="1" noChangeAspect="1"/>
          </p:cNvSpPr>
          <p:nvPr>
            <p:ph type="pic" sz="quarter" idx="10"/>
          </p:nvPr>
        </p:nvSpPr>
        <p:spPr>
          <a:xfrm>
            <a:off x="228600" y="533401"/>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9" name="Picture Placeholder 28"/>
          <p:cNvSpPr>
            <a:spLocks noGrp="1" noChangeAspect="1"/>
          </p:cNvSpPr>
          <p:nvPr>
            <p:ph type="pic" sz="quarter" idx="11"/>
          </p:nvPr>
        </p:nvSpPr>
        <p:spPr>
          <a:xfrm>
            <a:off x="3048000" y="533401"/>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0" name="Picture Placeholder 9"/>
          <p:cNvSpPr>
            <a:spLocks noGrp="1" noChangeAspect="1"/>
          </p:cNvSpPr>
          <p:nvPr>
            <p:ph type="pic" sz="quarter" idx="12"/>
          </p:nvPr>
        </p:nvSpPr>
        <p:spPr>
          <a:xfrm>
            <a:off x="5867400" y="533401"/>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 name="Text Placeholder 1"/>
          <p:cNvSpPr>
            <a:spLocks noGrp="1"/>
          </p:cNvSpPr>
          <p:nvPr>
            <p:ph type="body" sz="quarter" idx="13" hasCustomPrompt="1"/>
          </p:nvPr>
        </p:nvSpPr>
        <p:spPr>
          <a:xfrm>
            <a:off x="228600" y="4343400"/>
            <a:ext cx="2590800" cy="1676400"/>
          </a:xfrm>
        </p:spPr>
        <p:txBody>
          <a:bodyPr anchor="t" anchorCtr="0">
            <a:noAutofit/>
          </a:bodyPr>
          <a:lstStyle>
            <a:lvl1pPr marL="0" marR="0" indent="0" algn="l">
              <a:buFontTx/>
              <a:buNone/>
              <a:defRPr sz="2000" baseline="0"/>
            </a:lvl1pPr>
            <a:extLst/>
          </a:lstStyle>
          <a:p>
            <a:pPr lvl="0"/>
            <a:r>
              <a:rPr lang="en-US" dirty="0" smtClean="0"/>
              <a:t>Click to add caption</a:t>
            </a:r>
            <a:endParaRPr lang="en-US" dirty="0"/>
          </a:p>
        </p:txBody>
      </p:sp>
      <p:sp>
        <p:nvSpPr>
          <p:cNvPr id="15" name="Text Placeholder 14"/>
          <p:cNvSpPr>
            <a:spLocks noGrp="1"/>
          </p:cNvSpPr>
          <p:nvPr>
            <p:ph type="body" sz="quarter" idx="14" hasCustomPrompt="1"/>
          </p:nvPr>
        </p:nvSpPr>
        <p:spPr>
          <a:xfrm>
            <a:off x="3048000" y="4343400"/>
            <a:ext cx="2590800" cy="1676400"/>
          </a:xfrm>
        </p:spPr>
        <p:txBody>
          <a:bodyPr anchor="t" anchorCtr="0">
            <a:noAutofit/>
          </a:bodyPr>
          <a:lstStyle>
            <a:lvl1pPr marL="0" marR="0" indent="0" algn="l">
              <a:buFontTx/>
              <a:buNone/>
              <a:defRPr sz="2000" baseline="0"/>
            </a:lvl1pPr>
            <a:extLst/>
          </a:lstStyle>
          <a:p>
            <a:pPr lvl="0"/>
            <a:r>
              <a:rPr lang="en-US" dirty="0" smtClean="0"/>
              <a:t>Click to add caption</a:t>
            </a:r>
            <a:endParaRPr lang="en-US" dirty="0"/>
          </a:p>
        </p:txBody>
      </p:sp>
      <p:sp>
        <p:nvSpPr>
          <p:cNvPr id="13" name="Text Placeholder 12"/>
          <p:cNvSpPr>
            <a:spLocks noGrp="1"/>
          </p:cNvSpPr>
          <p:nvPr>
            <p:ph type="body" sz="quarter" idx="15" hasCustomPrompt="1"/>
          </p:nvPr>
        </p:nvSpPr>
        <p:spPr>
          <a:xfrm>
            <a:off x="5867400" y="4343400"/>
            <a:ext cx="2590800" cy="1676400"/>
          </a:xfrm>
        </p:spPr>
        <p:txBody>
          <a:bodyPr anchor="t" anchorCtr="0">
            <a:noAutofit/>
          </a:bodyPr>
          <a:lstStyle>
            <a:lvl1pPr marL="0" marR="0" indent="0" algn="l">
              <a:buFontTx/>
              <a:buNone/>
              <a:defRPr sz="2000" baseline="0"/>
            </a:lvl1pPr>
            <a:extLst/>
          </a:lstStyle>
          <a:p>
            <a:pPr lvl="0"/>
            <a:r>
              <a:rPr lang="en-US" dirty="0" smtClean="0"/>
              <a:t>Click to add caption</a:t>
            </a:r>
            <a:endParaRPr lang="en-US" dirty="0"/>
          </a:p>
        </p:txBody>
      </p:sp>
      <p:sp>
        <p:nvSpPr>
          <p:cNvPr id="30" name="Rectangle 29"/>
          <p:cNvSpPr/>
          <p:nvPr/>
        </p:nvSpPr>
        <p:spPr>
          <a:xfrm>
            <a:off x="8889273" y="0"/>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9" name="Rectangle 8"/>
          <p:cNvSpPr>
            <a:spLocks noGrp="1"/>
          </p:cNvSpPr>
          <p:nvPr>
            <p:ph type="dt" sz="half" idx="16"/>
          </p:nvPr>
        </p:nvSpPr>
        <p:spPr/>
        <p:txBody>
          <a:bodyPr/>
          <a:lstStyle>
            <a:extLst/>
          </a:lstStyle>
          <a:p>
            <a:pPr algn="r"/>
            <a:fld id="{9668B50E-0B48-4566-8609-C51CF752A7DF}" type="datetimeFigureOut">
              <a:rPr lang="en-US" smtClean="0">
                <a:solidFill>
                  <a:schemeClr val="bg1"/>
                </a:solidFill>
              </a:rPr>
              <a:pPr algn="r"/>
              <a:t>12/13/2012</a:t>
            </a:fld>
            <a:endParaRPr lang="en-US" dirty="0"/>
          </a:p>
        </p:txBody>
      </p:sp>
      <p:sp>
        <p:nvSpPr>
          <p:cNvPr id="11" name="Rectangle 10"/>
          <p:cNvSpPr>
            <a:spLocks noGrp="1"/>
          </p:cNvSpPr>
          <p:nvPr>
            <p:ph type="sldNum" sz="quarter" idx="17"/>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18"/>
          </p:nvPr>
        </p:nvSpPr>
        <p:spPr/>
        <p:txBody>
          <a:bodyPr/>
          <a:lstStyle>
            <a:extLst/>
          </a:lstStyle>
          <a:p>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rot="16200000">
            <a:off x="5315559" y="3268980"/>
            <a:ext cx="6858000" cy="32004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8" name="Rectangle 7"/>
          <p:cNvSpPr/>
          <p:nvPr/>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2" name="Title Placeholder 1"/>
          <p:cNvSpPr>
            <a:spLocks noGrp="1"/>
          </p:cNvSpPr>
          <p:nvPr>
            <p:ph type="title"/>
          </p:nvPr>
        </p:nvSpPr>
        <p:spPr>
          <a:xfrm>
            <a:off x="457200" y="274638"/>
            <a:ext cx="7848600" cy="1143000"/>
          </a:xfrm>
          <a:prstGeom prst="rect">
            <a:avLst/>
          </a:prstGeom>
        </p:spPr>
        <p:txBody>
          <a:bodyPr vert="horz" rtlCol="0" anchor="ctr">
            <a:normAutofit/>
          </a:bodyPr>
          <a:lstStyle>
            <a:extLst/>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7848600" cy="4525963"/>
          </a:xfrm>
          <a:prstGeom prst="rect">
            <a:avLst/>
          </a:prstGeom>
        </p:spPr>
        <p:txBody>
          <a:bodyPr vert="horz" rtlCol="0">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696200" y="1012826"/>
            <a:ext cx="2133600" cy="365125"/>
          </a:xfrm>
          <a:prstGeom prst="rect">
            <a:avLst/>
          </a:prstGeom>
        </p:spPr>
        <p:txBody>
          <a:bodyPr vert="horz" rtlCol="0" anchor="ctr"/>
          <a:lstStyle>
            <a:lvl1pPr algn="r">
              <a:defRPr sz="1200">
                <a:solidFill>
                  <a:schemeClr val="bg1"/>
                </a:solidFill>
              </a:defRPr>
            </a:lvl1pPr>
            <a:extLst/>
          </a:lstStyle>
          <a:p>
            <a:pPr algn="r"/>
            <a:fld id="{9668B50E-0B48-4566-8609-C51CF752A7DF}" type="datetimeFigureOut">
              <a:rPr lang="en-US" smtClean="0">
                <a:solidFill>
                  <a:schemeClr val="bg1"/>
                </a:solidFill>
              </a:rPr>
              <a:pPr algn="r"/>
              <a:t>12/13/2012</a:t>
            </a:fld>
            <a:endParaRPr lang="en-US" dirty="0">
              <a:solidFill>
                <a:schemeClr val="bg1"/>
              </a:solidFill>
            </a:endParaRPr>
          </a:p>
        </p:txBody>
      </p:sp>
      <p:sp>
        <p:nvSpPr>
          <p:cNvPr id="5" name="Footer Placeholder 4"/>
          <p:cNvSpPr>
            <a:spLocks noGrp="1"/>
          </p:cNvSpPr>
          <p:nvPr>
            <p:ph type="ftr" sz="quarter" idx="3"/>
          </p:nvPr>
        </p:nvSpPr>
        <p:spPr>
          <a:xfrm rot="16200000">
            <a:off x="7162800" y="3832227"/>
            <a:ext cx="3200400" cy="365125"/>
          </a:xfrm>
          <a:prstGeom prst="rect">
            <a:avLst/>
          </a:prstGeom>
        </p:spPr>
        <p:txBody>
          <a:bodyPr vert="horz" rtlCol="0" anchor="ctr"/>
          <a:lstStyle>
            <a:lvl1pPr algn="l">
              <a:defRPr sz="1200">
                <a:solidFill>
                  <a:schemeClr val="bg1"/>
                </a:solidFill>
              </a:defRPr>
            </a:lvl1pPr>
            <a:extLst/>
          </a:lstStyle>
          <a:p>
            <a:pPr algn="l"/>
            <a:endParaRPr lang="en-US" dirty="0">
              <a:solidFill>
                <a:schemeClr val="bg1"/>
              </a:solidFill>
            </a:endParaRPr>
          </a:p>
        </p:txBody>
      </p:sp>
      <p:sp>
        <p:nvSpPr>
          <p:cNvPr id="6" name="Slide Number Placeholder 5"/>
          <p:cNvSpPr>
            <a:spLocks noGrp="1"/>
          </p:cNvSpPr>
          <p:nvPr>
            <p:ph type="sldNum" sz="quarter" idx="4"/>
          </p:nvPr>
        </p:nvSpPr>
        <p:spPr>
          <a:xfrm rot="5400000">
            <a:off x="8278814" y="5962650"/>
            <a:ext cx="968375" cy="365125"/>
          </a:xfrm>
          <a:prstGeom prst="rect">
            <a:avLst/>
          </a:prstGeom>
        </p:spPr>
        <p:txBody>
          <a:bodyPr vert="horz" rtlCol="0" anchor="ctr"/>
          <a:lstStyle>
            <a:lvl1pPr algn="r">
              <a:defRPr sz="1200">
                <a:solidFill>
                  <a:schemeClr val="bg1"/>
                </a:solidFill>
              </a:defRPr>
            </a:lvl1pPr>
            <a:extLst/>
          </a:lstStyle>
          <a:p>
            <a:fld id="{8A4431D5-1B33-458B-8AFD-CECCB0FA18CB}" type="slidenum">
              <a:rPr lang="en-US" smtClean="0">
                <a:solidFill>
                  <a:schemeClr val="bg1"/>
                </a:solidFill>
              </a:rPr>
              <a:pPr/>
              <a:t>‹#›</a:t>
            </a:fld>
            <a:endParaRPr lang="en-US" dirty="0">
              <a:solidFill>
                <a:schemeClr val="bg1"/>
              </a:solidFill>
            </a:endParaRPr>
          </a:p>
        </p:txBody>
      </p:sp>
      <p:sp>
        <p:nvSpPr>
          <p:cNvPr id="7" name="Rectangle 6"/>
          <p:cNvSpPr/>
          <p:nvPr/>
        </p:nvSpPr>
        <p:spPr>
          <a:xfrm>
            <a:off x="8895749" y="-733"/>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iming>
    <p:tnLst>
      <p:par>
        <p:cTn id="1" dur="indefinite" restart="never" nodeType="tmRoot"/>
      </p:par>
    </p:tnLst>
  </p:timing>
  <p:txStyles>
    <p:titleStyle>
      <a:lvl1pPr algn="ctr" rtl="0" eaLnBrk="1" latinLnBrk="0" hangingPunct="1">
        <a:spcBef>
          <a:spcPct val="0"/>
        </a:spcBef>
        <a:buNone/>
        <a:defRPr sz="4400" kern="1200">
          <a:solidFill>
            <a:schemeClr val="tx2"/>
          </a:solidFill>
          <a:latin typeface="+mj-lt"/>
          <a:ea typeface="+mj-ea"/>
          <a:cs typeface="+mj-cs"/>
        </a:defRPr>
      </a:lvl1pPr>
      <a:extLst/>
    </p:titleStyle>
    <p:bodyStyle>
      <a:lvl1pPr marL="342900" indent="-342900" algn="l"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audio" Target="../media/audio11.wav"/><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audio" Target="../media/audio21.wav"/><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8.xml"/><Relationship Id="rId5" Type="http://schemas.openxmlformats.org/officeDocument/2006/relationships/audio" Target="../media/audio21.wav"/><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audio" Target="../media/audio21.wav"/><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audio" Target="../media/audio31.wav"/><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9.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4.wav"/><Relationship Id="rId1" Type="http://schemas.openxmlformats.org/officeDocument/2006/relationships/slideLayout" Target="../slideLayouts/slideLayout4.xml"/><Relationship Id="rId4" Type="http://schemas.openxmlformats.org/officeDocument/2006/relationships/audio" Target="../media/audio4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0178459.jpg"/>
          <p:cNvPicPr>
            <a:picLocks noGrp="1" noChangeAspect="1"/>
          </p:cNvPicPr>
          <p:nvPr>
            <p:ph type="pic" sz="quarter" idx="11"/>
          </p:nvPr>
        </p:nvPicPr>
        <p:blipFill>
          <a:blip r:embed="rId4" cstate="print">
            <a:extLst>
              <a:ext uri="{28A0092B-C50C-407E-A947-70E740481C1C}">
                <a14:useLocalDpi xmlns:a14="http://schemas.microsoft.com/office/drawing/2010/main" xmlns="" val="0"/>
              </a:ext>
            </a:extLst>
          </a:blip>
          <a:stretch>
            <a:fillRect/>
          </a:stretch>
        </p:blipFill>
        <p:spPr>
          <a:xfrm>
            <a:off x="313791" y="152400"/>
            <a:ext cx="6687619" cy="5239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a:spLocks noGrp="1"/>
          </p:cNvSpPr>
          <p:nvPr>
            <p:ph type="body" sz="quarter" idx="15"/>
          </p:nvPr>
        </p:nvSpPr>
        <p:spPr>
          <a:xfrm rot="16200000">
            <a:off x="5600700" y="2019300"/>
            <a:ext cx="5181600" cy="1447800"/>
          </a:xfrm>
        </p:spPr>
        <p:style>
          <a:lnRef idx="1">
            <a:schemeClr val="accent5"/>
          </a:lnRef>
          <a:fillRef idx="2">
            <a:schemeClr val="accent5"/>
          </a:fillRef>
          <a:effectRef idx="1">
            <a:schemeClr val="accent5"/>
          </a:effectRef>
          <a:fontRef idx="minor">
            <a:schemeClr val="dk1"/>
          </a:fontRef>
        </p:style>
        <p:txBody>
          <a:bodyPr>
            <a:normAutofit/>
          </a:bodyPr>
          <a:lstStyle/>
          <a:p>
            <a:r>
              <a:rPr lang="en-US" dirty="0" smtClean="0">
                <a:solidFill>
                  <a:srgbClr val="0070C0"/>
                </a:solidFill>
              </a:rPr>
              <a:t>Door:</a:t>
            </a:r>
            <a:r>
              <a:rPr lang="en-US" dirty="0" smtClean="0"/>
              <a:t> </a:t>
            </a:r>
            <a:r>
              <a:rPr lang="en-US" dirty="0" smtClean="0">
                <a:solidFill>
                  <a:srgbClr val="0070C0"/>
                </a:solidFill>
              </a:rPr>
              <a:t>Hanisha</a:t>
            </a:r>
            <a:r>
              <a:rPr lang="en-US" dirty="0">
                <a:solidFill>
                  <a:srgbClr val="0070C0"/>
                </a:solidFill>
              </a:rPr>
              <a:t> </a:t>
            </a:r>
            <a:r>
              <a:rPr lang="en-US" dirty="0" smtClean="0">
                <a:solidFill>
                  <a:srgbClr val="0070C0"/>
                </a:solidFill>
              </a:rPr>
              <a:t>Wadhwani and Sophonie Emogene</a:t>
            </a:r>
          </a:p>
          <a:p>
            <a:r>
              <a:rPr lang="en-US" dirty="0" err="1" smtClean="0">
                <a:solidFill>
                  <a:srgbClr val="0070C0"/>
                </a:solidFill>
              </a:rPr>
              <a:t>Klas</a:t>
            </a:r>
            <a:r>
              <a:rPr lang="en-US" dirty="0" smtClean="0">
                <a:solidFill>
                  <a:srgbClr val="0070C0"/>
                </a:solidFill>
              </a:rPr>
              <a:t>: </a:t>
            </a:r>
            <a:r>
              <a:rPr lang="en-US" dirty="0" smtClean="0">
                <a:solidFill>
                  <a:srgbClr val="0070C0"/>
                </a:solidFill>
              </a:rPr>
              <a:t>2c </a:t>
            </a:r>
          </a:p>
          <a:p>
            <a:r>
              <a:rPr lang="en-US" dirty="0" err="1" smtClean="0">
                <a:solidFill>
                  <a:srgbClr val="0070C0"/>
                </a:solidFill>
              </a:rPr>
              <a:t>Vak</a:t>
            </a:r>
            <a:r>
              <a:rPr lang="en-US" dirty="0" smtClean="0">
                <a:solidFill>
                  <a:srgbClr val="0070C0"/>
                </a:solidFill>
              </a:rPr>
              <a:t>: </a:t>
            </a:r>
            <a:r>
              <a:rPr lang="en-US" dirty="0" smtClean="0">
                <a:solidFill>
                  <a:srgbClr val="0070C0"/>
                </a:solidFill>
              </a:rPr>
              <a:t>Dutch</a:t>
            </a:r>
            <a:endParaRPr lang="en-US" dirty="0">
              <a:solidFill>
                <a:srgbClr val="0070C0"/>
              </a:solidFill>
            </a:endParaRPr>
          </a:p>
        </p:txBody>
      </p:sp>
      <p:sp>
        <p:nvSpPr>
          <p:cNvPr id="5" name="Text Placeholder 4"/>
          <p:cNvSpPr>
            <a:spLocks noGrp="1"/>
          </p:cNvSpPr>
          <p:nvPr>
            <p:ph type="body" sz="quarter" idx="10"/>
          </p:nvPr>
        </p:nvSpPr>
        <p:spPr/>
        <p:txBody>
          <a:bodyPr/>
          <a:lstStyle/>
          <a:p>
            <a:r>
              <a:rPr lang="en-US" dirty="0" smtClean="0">
                <a:latin typeface="Footlight MT Light" pitchFamily="18" charset="0"/>
              </a:rPr>
              <a:t>School &amp; Eiland!</a:t>
            </a:r>
            <a:endParaRPr lang="en-US" dirty="0">
              <a:latin typeface="Footlight MT Light"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800">
        <p14:flythrough/>
        <p:sndAc>
          <p:stSnd>
            <p:snd r:embed="rId5"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4" presetID="26"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80">
                                          <p:stCondLst>
                                            <p:cond delay="0"/>
                                          </p:stCondLst>
                                        </p:cTn>
                                        <p:tgtEl>
                                          <p:spTgt spid="4"/>
                                        </p:tgtEl>
                                      </p:cBhvr>
                                    </p:animEffect>
                                    <p:anim calcmode="lin" valueType="num">
                                      <p:cBhvr>
                                        <p:cTn id="1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2" dur="26">
                                          <p:stCondLst>
                                            <p:cond delay="650"/>
                                          </p:stCondLst>
                                        </p:cTn>
                                        <p:tgtEl>
                                          <p:spTgt spid="4"/>
                                        </p:tgtEl>
                                      </p:cBhvr>
                                      <p:to x="100000" y="60000"/>
                                    </p:animScale>
                                    <p:animScale>
                                      <p:cBhvr>
                                        <p:cTn id="23" dur="166" decel="50000">
                                          <p:stCondLst>
                                            <p:cond delay="676"/>
                                          </p:stCondLst>
                                        </p:cTn>
                                        <p:tgtEl>
                                          <p:spTgt spid="4"/>
                                        </p:tgtEl>
                                      </p:cBhvr>
                                      <p:to x="100000" y="100000"/>
                                    </p:animScale>
                                    <p:animScale>
                                      <p:cBhvr>
                                        <p:cTn id="24" dur="26">
                                          <p:stCondLst>
                                            <p:cond delay="1312"/>
                                          </p:stCondLst>
                                        </p:cTn>
                                        <p:tgtEl>
                                          <p:spTgt spid="4"/>
                                        </p:tgtEl>
                                      </p:cBhvr>
                                      <p:to x="100000" y="80000"/>
                                    </p:animScale>
                                    <p:animScale>
                                      <p:cBhvr>
                                        <p:cTn id="25" dur="166" decel="50000">
                                          <p:stCondLst>
                                            <p:cond delay="1338"/>
                                          </p:stCondLst>
                                        </p:cTn>
                                        <p:tgtEl>
                                          <p:spTgt spid="4"/>
                                        </p:tgtEl>
                                      </p:cBhvr>
                                      <p:to x="100000" y="100000"/>
                                    </p:animScale>
                                    <p:animScale>
                                      <p:cBhvr>
                                        <p:cTn id="26" dur="26">
                                          <p:stCondLst>
                                            <p:cond delay="1642"/>
                                          </p:stCondLst>
                                        </p:cTn>
                                        <p:tgtEl>
                                          <p:spTgt spid="4"/>
                                        </p:tgtEl>
                                      </p:cBhvr>
                                      <p:to x="100000" y="90000"/>
                                    </p:animScale>
                                    <p:animScale>
                                      <p:cBhvr>
                                        <p:cTn id="27" dur="166" decel="50000">
                                          <p:stCondLst>
                                            <p:cond delay="1668"/>
                                          </p:stCondLst>
                                        </p:cTn>
                                        <p:tgtEl>
                                          <p:spTgt spid="4"/>
                                        </p:tgtEl>
                                      </p:cBhvr>
                                      <p:to x="100000" y="100000"/>
                                    </p:animScale>
                                    <p:animScale>
                                      <p:cBhvr>
                                        <p:cTn id="28" dur="26">
                                          <p:stCondLst>
                                            <p:cond delay="1808"/>
                                          </p:stCondLst>
                                        </p:cTn>
                                        <p:tgtEl>
                                          <p:spTgt spid="4"/>
                                        </p:tgtEl>
                                      </p:cBhvr>
                                      <p:to x="100000" y="95000"/>
                                    </p:animScale>
                                    <p:animScale>
                                      <p:cBhvr>
                                        <p:cTn id="29" dur="166" decel="50000">
                                          <p:stCondLst>
                                            <p:cond delay="1834"/>
                                          </p:stCondLst>
                                        </p:cTn>
                                        <p:tgtEl>
                                          <p:spTgt spid="4"/>
                                        </p:tgtEl>
                                      </p:cBhvr>
                                      <p:to x="100000" y="100000"/>
                                    </p:animScale>
                                  </p:childTnLst>
                                </p:cTn>
                              </p:par>
                              <p:par>
                                <p:cTn id="30" presetID="42" presetClass="entr" presetSubtype="0" fill="hold" grpId="0" nodeType="withEffect">
                                  <p:stCondLst>
                                    <p:cond delay="0"/>
                                  </p:stCondLst>
                                  <p:childTnLst>
                                    <p:set>
                                      <p:cBhvr>
                                        <p:cTn id="31" dur="1" fill="hold">
                                          <p:stCondLst>
                                            <p:cond delay="0"/>
                                          </p:stCondLst>
                                        </p:cTn>
                                        <p:tgtEl>
                                          <p:spTgt spid="7">
                                            <p:bg/>
                                          </p:spTgt>
                                        </p:tgtEl>
                                        <p:attrNameLst>
                                          <p:attrName>style.visibility</p:attrName>
                                        </p:attrNameLst>
                                      </p:cBhvr>
                                      <p:to>
                                        <p:strVal val="visible"/>
                                      </p:to>
                                    </p:set>
                                    <p:animEffect transition="in" filter="fade">
                                      <p:cBhvr>
                                        <p:cTn id="32" dur="1000"/>
                                        <p:tgtEl>
                                          <p:spTgt spid="7">
                                            <p:bg/>
                                          </p:spTgt>
                                        </p:tgtEl>
                                      </p:cBhvr>
                                    </p:animEffect>
                                    <p:anim calcmode="lin" valueType="num">
                                      <p:cBhvr>
                                        <p:cTn id="33" dur="1000" fill="hold"/>
                                        <p:tgtEl>
                                          <p:spTgt spid="7">
                                            <p:bg/>
                                          </p:spTgt>
                                        </p:tgtEl>
                                        <p:attrNameLst>
                                          <p:attrName>ppt_x</p:attrName>
                                        </p:attrNameLst>
                                      </p:cBhvr>
                                      <p:tavLst>
                                        <p:tav tm="0">
                                          <p:val>
                                            <p:strVal val="#ppt_x"/>
                                          </p:val>
                                        </p:tav>
                                        <p:tav tm="100000">
                                          <p:val>
                                            <p:strVal val="#ppt_x"/>
                                          </p:val>
                                        </p:tav>
                                      </p:tavLst>
                                    </p:anim>
                                    <p:anim calcmode="lin" valueType="num">
                                      <p:cBhvr>
                                        <p:cTn id="34" dur="1000" fill="hold"/>
                                        <p:tgtEl>
                                          <p:spTgt spid="7">
                                            <p:bg/>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1000"/>
                                        <p:tgtEl>
                                          <p:spTgt spid="7">
                                            <p:txEl>
                                              <p:pRg st="0" end="0"/>
                                            </p:txEl>
                                          </p:spTgt>
                                        </p:tgtEl>
                                      </p:cBhvr>
                                    </p:animEffect>
                                    <p:anim calcmode="lin" valueType="num">
                                      <p:cBhvr>
                                        <p:cTn id="3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fade">
                                      <p:cBhvr>
                                        <p:cTn id="42" dur="1000"/>
                                        <p:tgtEl>
                                          <p:spTgt spid="7">
                                            <p:txEl>
                                              <p:pRg st="1" end="1"/>
                                            </p:txEl>
                                          </p:spTgt>
                                        </p:tgtEl>
                                      </p:cBhvr>
                                    </p:animEffect>
                                    <p:anim calcmode="lin" valueType="num">
                                      <p:cBhvr>
                                        <p:cTn id="4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fade">
                                      <p:cBhvr>
                                        <p:cTn id="47" dur="1000"/>
                                        <p:tgtEl>
                                          <p:spTgt spid="7">
                                            <p:txEl>
                                              <p:pRg st="2" end="2"/>
                                            </p:txEl>
                                          </p:spTgt>
                                        </p:tgtEl>
                                      </p:cBhvr>
                                    </p:animEffect>
                                    <p:anim calcmode="lin" valueType="num">
                                      <p:cBhvr>
                                        <p:cTn id="4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848600" cy="1143000"/>
          </a:xfrm>
        </p:spPr>
        <p:style>
          <a:lnRef idx="1">
            <a:schemeClr val="accent5"/>
          </a:lnRef>
          <a:fillRef idx="2">
            <a:schemeClr val="accent5"/>
          </a:fillRef>
          <a:effectRef idx="1">
            <a:schemeClr val="accent5"/>
          </a:effectRef>
          <a:fontRef idx="minor">
            <a:schemeClr val="dk1"/>
          </a:fontRef>
        </p:style>
        <p:txBody>
          <a:bodyPr>
            <a:normAutofit/>
          </a:bodyPr>
          <a:lstStyle/>
          <a:p>
            <a:r>
              <a:rPr lang="en-US" sz="4800" b="1" u="sng" dirty="0" smtClean="0">
                <a:solidFill>
                  <a:schemeClr val="tx1"/>
                </a:solidFill>
                <a:effectLst>
                  <a:outerShdw blurRad="38100" dist="38100" dir="2700000" algn="tl">
                    <a:srgbClr val="000000">
                      <a:alpha val="43137"/>
                    </a:srgbClr>
                  </a:outerShdw>
                </a:effectLst>
                <a:latin typeface="Footlight MT Light" pitchFamily="18" charset="0"/>
              </a:rPr>
              <a:t>Inhoudsopgave</a:t>
            </a:r>
            <a:endParaRPr lang="en-US" sz="4800" b="1" u="sng" dirty="0">
              <a:solidFill>
                <a:schemeClr val="tx1"/>
              </a:solidFill>
              <a:effectLst>
                <a:outerShdw blurRad="38100" dist="38100" dir="2700000" algn="tl">
                  <a:srgbClr val="000000">
                    <a:alpha val="43137"/>
                  </a:srgbClr>
                </a:outerShdw>
              </a:effectLst>
              <a:latin typeface="Footlight MT Light" pitchFamily="18" charset="0"/>
            </a:endParaRPr>
          </a:p>
        </p:txBody>
      </p:sp>
      <p:graphicFrame>
        <p:nvGraphicFramePr>
          <p:cNvPr id="6" name="Diagram 5"/>
          <p:cNvGraphicFramePr/>
          <p:nvPr>
            <p:extLst>
              <p:ext uri="{D42A27DB-BD31-4B8C-83A1-F6EECF244321}">
                <p14:modId xmlns:p14="http://schemas.microsoft.com/office/powerpoint/2010/main" xmlns="" val="238008895"/>
              </p:ext>
            </p:extLst>
          </p:nvPr>
        </p:nvGraphicFramePr>
        <p:xfrm>
          <a:off x="16043" y="1524000"/>
          <a:ext cx="8458200" cy="416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275442145"/>
      </p:ext>
    </p:extLst>
  </p:cSld>
  <p:clrMapOvr>
    <a:masterClrMapping/>
  </p:clrMapOvr>
  <mc:AlternateContent xmlns:mc="http://schemas.openxmlformats.org/markup-compatibility/2006">
    <mc:Choice xmlns:p14="http://schemas.microsoft.com/office/powerpoint/2010/main" xmlns="" Requires="p14">
      <p:transition spd="slow" p14:dur="1100">
        <p14:switch dir="r"/>
        <p:sndAc>
          <p:stSnd>
            <p:snd r:embed="rId8"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cstate="print">
            <a:extLst>
              <a:ext uri="{28A0092B-C50C-407E-A947-70E740481C1C}">
                <a14:useLocalDpi xmlns:a14="http://schemas.microsoft.com/office/drawing/2010/main" xmlns="" val="0"/>
              </a:ext>
            </a:extLst>
          </a:blip>
          <a:srcRect t="24252" b="24252"/>
          <a:stretch>
            <a:fillRect/>
          </a:stretch>
        </p:blipFill>
        <p:spPr>
          <a:xfrm>
            <a:off x="4343400" y="2514601"/>
            <a:ext cx="4267200" cy="398938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Placeholder 5"/>
          <p:cNvPicPr>
            <a:picLocks noGrp="1" noChangeAspect="1"/>
          </p:cNvPicPr>
          <p:nvPr>
            <p:ph type="pic" sz="quarter" idx="12"/>
          </p:nvPr>
        </p:nvPicPr>
        <p:blipFill>
          <a:blip r:embed="rId4" cstate="print">
            <a:extLst>
              <a:ext uri="{28A0092B-C50C-407E-A947-70E740481C1C}">
                <a14:useLocalDpi xmlns:a14="http://schemas.microsoft.com/office/drawing/2010/main" xmlns="" val="0"/>
              </a:ext>
            </a:extLst>
          </a:blip>
          <a:srcRect l="12056" r="12056"/>
          <a:stretch>
            <a:fillRect/>
          </a:stretch>
        </p:blipFill>
        <p:spPr>
          <a:xfrm>
            <a:off x="35169" y="2514600"/>
            <a:ext cx="4191000" cy="398621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Text Placeholder 3"/>
          <p:cNvSpPr>
            <a:spLocks noGrp="1"/>
          </p:cNvSpPr>
          <p:nvPr>
            <p:ph type="body" sz="quarter" idx="13"/>
          </p:nvPr>
        </p:nvSpPr>
        <p:spPr>
          <a:xfrm>
            <a:off x="304800" y="304800"/>
            <a:ext cx="7924800" cy="2133600"/>
          </a:xfrm>
        </p:spPr>
        <p:style>
          <a:lnRef idx="1">
            <a:schemeClr val="accent5"/>
          </a:lnRef>
          <a:fillRef idx="2">
            <a:schemeClr val="accent5"/>
          </a:fillRef>
          <a:effectRef idx="1">
            <a:schemeClr val="accent5"/>
          </a:effectRef>
          <a:fontRef idx="minor">
            <a:schemeClr val="dk1"/>
          </a:fontRef>
        </p:style>
        <p:txBody>
          <a:bodyPr>
            <a:normAutofit/>
          </a:bodyPr>
          <a:lstStyle/>
          <a:p>
            <a:r>
              <a:rPr lang="en-US" sz="4400" b="1" i="1" u="sng" dirty="0" smtClean="0">
                <a:solidFill>
                  <a:schemeClr val="tx1"/>
                </a:solidFill>
                <a:effectLst>
                  <a:outerShdw blurRad="38100" dist="38100" dir="2700000" algn="tl">
                    <a:srgbClr val="000000">
                      <a:alpha val="43137"/>
                    </a:srgbClr>
                  </a:outerShdw>
                </a:effectLst>
                <a:latin typeface="Footlight MT Light" pitchFamily="18" charset="0"/>
              </a:rPr>
              <a:t>Introductie: </a:t>
            </a:r>
          </a:p>
          <a:p>
            <a:r>
              <a:rPr lang="en-US" sz="4000" i="1" dirty="0" smtClean="0">
                <a:solidFill>
                  <a:schemeClr val="tx1"/>
                </a:solidFill>
                <a:effectLst>
                  <a:outerShdw blurRad="38100" dist="38100" dir="2700000" algn="tl">
                    <a:srgbClr val="000000">
                      <a:alpha val="43137"/>
                    </a:srgbClr>
                  </a:outerShdw>
                </a:effectLst>
                <a:latin typeface="Footlight MT Light" pitchFamily="18" charset="0"/>
              </a:rPr>
              <a:t>Dit</a:t>
            </a:r>
            <a:r>
              <a:rPr lang="en-US" sz="4000" i="1" dirty="0">
                <a:solidFill>
                  <a:schemeClr val="tx1"/>
                </a:solidFill>
                <a:effectLst>
                  <a:outerShdw blurRad="38100" dist="38100" dir="2700000" algn="tl">
                    <a:srgbClr val="000000">
                      <a:alpha val="43137"/>
                    </a:srgbClr>
                  </a:outerShdw>
                </a:effectLst>
                <a:latin typeface="Footlight MT Light" pitchFamily="18" charset="0"/>
              </a:rPr>
              <a:t> </a:t>
            </a:r>
            <a:r>
              <a:rPr lang="en-US" sz="4000" i="1" dirty="0" smtClean="0">
                <a:solidFill>
                  <a:schemeClr val="tx1"/>
                </a:solidFill>
                <a:effectLst>
                  <a:outerShdw blurRad="38100" dist="38100" dir="2700000" algn="tl">
                    <a:srgbClr val="000000">
                      <a:alpha val="43137"/>
                    </a:srgbClr>
                  </a:outerShdw>
                </a:effectLst>
                <a:latin typeface="Footlight MT Light" pitchFamily="18" charset="0"/>
              </a:rPr>
              <a:t>is over onze school en </a:t>
            </a:r>
            <a:r>
              <a:rPr lang="en-US" sz="4000" i="1" dirty="0" err="1" smtClean="0">
                <a:solidFill>
                  <a:schemeClr val="tx1"/>
                </a:solidFill>
                <a:effectLst>
                  <a:outerShdw blurRad="38100" dist="38100" dir="2700000" algn="tl">
                    <a:srgbClr val="000000">
                      <a:alpha val="43137"/>
                    </a:srgbClr>
                  </a:outerShdw>
                </a:effectLst>
                <a:latin typeface="Footlight MT Light" pitchFamily="18" charset="0"/>
              </a:rPr>
              <a:t>ons</a:t>
            </a:r>
            <a:r>
              <a:rPr lang="en-US" sz="4000" i="1" dirty="0" smtClean="0">
                <a:solidFill>
                  <a:schemeClr val="tx1"/>
                </a:solidFill>
                <a:effectLst>
                  <a:outerShdw blurRad="38100" dist="38100" dir="2700000" algn="tl">
                    <a:srgbClr val="000000">
                      <a:alpha val="43137"/>
                    </a:srgbClr>
                  </a:outerShdw>
                </a:effectLst>
                <a:latin typeface="Footlight MT Light" pitchFamily="18" charset="0"/>
              </a:rPr>
              <a:t> </a:t>
            </a:r>
            <a:r>
              <a:rPr lang="en-US" sz="4000" i="1" dirty="0" err="1" smtClean="0">
                <a:solidFill>
                  <a:schemeClr val="tx1"/>
                </a:solidFill>
                <a:effectLst>
                  <a:outerShdw blurRad="38100" dist="38100" dir="2700000" algn="tl">
                    <a:srgbClr val="000000">
                      <a:alpha val="43137"/>
                    </a:srgbClr>
                  </a:outerShdw>
                </a:effectLst>
                <a:latin typeface="Footlight MT Light" pitchFamily="18" charset="0"/>
              </a:rPr>
              <a:t>Eiland</a:t>
            </a:r>
            <a:r>
              <a:rPr lang="en-US" sz="4000" i="1" dirty="0" smtClean="0">
                <a:solidFill>
                  <a:schemeClr val="tx1"/>
                </a:solidFill>
                <a:effectLst>
                  <a:outerShdw blurRad="38100" dist="38100" dir="2700000" algn="tl">
                    <a:srgbClr val="000000">
                      <a:alpha val="43137"/>
                    </a:srgbClr>
                  </a:outerShdw>
                </a:effectLst>
                <a:latin typeface="Footlight MT Light" pitchFamily="18" charset="0"/>
              </a:rPr>
              <a:t>, Sint Maarten.</a:t>
            </a:r>
            <a:endParaRPr lang="en-US" sz="4000" i="1" dirty="0">
              <a:solidFill>
                <a:schemeClr val="tx1"/>
              </a:solidFill>
              <a:latin typeface="Footlight MT Light" pitchFamily="18" charset="0"/>
            </a:endParaRPr>
          </a:p>
        </p:txBody>
      </p:sp>
    </p:spTree>
    <p:extLst>
      <p:ext uri="{BB962C8B-B14F-4D97-AF65-F5344CB8AC3E}">
        <p14:creationId xmlns:p14="http://schemas.microsoft.com/office/powerpoint/2010/main" xmlns="" val="118693518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par>
                          <p:cTn id="14" fill="hold">
                            <p:stCondLst>
                              <p:cond delay="500"/>
                            </p:stCondLst>
                            <p:childTnLst>
                              <p:par>
                                <p:cTn id="15" presetID="26"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80">
                                          <p:stCondLst>
                                            <p:cond delay="0"/>
                                          </p:stCondLst>
                                        </p:cTn>
                                        <p:tgtEl>
                                          <p:spTgt spid="6"/>
                                        </p:tgtEl>
                                      </p:cBhvr>
                                    </p:animEffect>
                                    <p:anim calcmode="lin" valueType="num">
                                      <p:cBhvr>
                                        <p:cTn id="3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9" dur="26">
                                          <p:stCondLst>
                                            <p:cond delay="650"/>
                                          </p:stCondLst>
                                        </p:cTn>
                                        <p:tgtEl>
                                          <p:spTgt spid="6"/>
                                        </p:tgtEl>
                                      </p:cBhvr>
                                      <p:to x="100000" y="60000"/>
                                    </p:animScale>
                                    <p:animScale>
                                      <p:cBhvr>
                                        <p:cTn id="40" dur="166" decel="50000">
                                          <p:stCondLst>
                                            <p:cond delay="676"/>
                                          </p:stCondLst>
                                        </p:cTn>
                                        <p:tgtEl>
                                          <p:spTgt spid="6"/>
                                        </p:tgtEl>
                                      </p:cBhvr>
                                      <p:to x="100000" y="100000"/>
                                    </p:animScale>
                                    <p:animScale>
                                      <p:cBhvr>
                                        <p:cTn id="41" dur="26">
                                          <p:stCondLst>
                                            <p:cond delay="1312"/>
                                          </p:stCondLst>
                                        </p:cTn>
                                        <p:tgtEl>
                                          <p:spTgt spid="6"/>
                                        </p:tgtEl>
                                      </p:cBhvr>
                                      <p:to x="100000" y="80000"/>
                                    </p:animScale>
                                    <p:animScale>
                                      <p:cBhvr>
                                        <p:cTn id="42" dur="166" decel="50000">
                                          <p:stCondLst>
                                            <p:cond delay="1338"/>
                                          </p:stCondLst>
                                        </p:cTn>
                                        <p:tgtEl>
                                          <p:spTgt spid="6"/>
                                        </p:tgtEl>
                                      </p:cBhvr>
                                      <p:to x="100000" y="100000"/>
                                    </p:animScale>
                                    <p:animScale>
                                      <p:cBhvr>
                                        <p:cTn id="43" dur="26">
                                          <p:stCondLst>
                                            <p:cond delay="1642"/>
                                          </p:stCondLst>
                                        </p:cTn>
                                        <p:tgtEl>
                                          <p:spTgt spid="6"/>
                                        </p:tgtEl>
                                      </p:cBhvr>
                                      <p:to x="100000" y="90000"/>
                                    </p:animScale>
                                    <p:animScale>
                                      <p:cBhvr>
                                        <p:cTn id="44" dur="166" decel="50000">
                                          <p:stCondLst>
                                            <p:cond delay="1668"/>
                                          </p:stCondLst>
                                        </p:cTn>
                                        <p:tgtEl>
                                          <p:spTgt spid="6"/>
                                        </p:tgtEl>
                                      </p:cBhvr>
                                      <p:to x="100000" y="100000"/>
                                    </p:animScale>
                                    <p:animScale>
                                      <p:cBhvr>
                                        <p:cTn id="45" dur="26">
                                          <p:stCondLst>
                                            <p:cond delay="1808"/>
                                          </p:stCondLst>
                                        </p:cTn>
                                        <p:tgtEl>
                                          <p:spTgt spid="6"/>
                                        </p:tgtEl>
                                      </p:cBhvr>
                                      <p:to x="100000" y="95000"/>
                                    </p:animScale>
                                    <p:animScale>
                                      <p:cBhvr>
                                        <p:cTn id="4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105400" y="228600"/>
            <a:ext cx="3200400" cy="6324600"/>
          </a:xfrm>
        </p:spPr>
        <p:style>
          <a:lnRef idx="1">
            <a:schemeClr val="accent5"/>
          </a:lnRef>
          <a:fillRef idx="2">
            <a:schemeClr val="accent5"/>
          </a:fillRef>
          <a:effectRef idx="1">
            <a:schemeClr val="accent5"/>
          </a:effectRef>
          <a:fontRef idx="minor">
            <a:schemeClr val="dk1"/>
          </a:fontRef>
        </p:style>
        <p:txBody>
          <a:bodyPr>
            <a:normAutofit/>
          </a:bodyPr>
          <a:lstStyle/>
          <a:p>
            <a:r>
              <a:rPr lang="en-US" sz="5400" b="1" u="sng" dirty="0" smtClean="0">
                <a:solidFill>
                  <a:schemeClr val="tx1"/>
                </a:solidFill>
                <a:effectLst>
                  <a:outerShdw blurRad="38100" dist="38100" dir="2700000" algn="tl">
                    <a:srgbClr val="000000">
                      <a:alpha val="43137"/>
                    </a:srgbClr>
                  </a:outerShdw>
                </a:effectLst>
                <a:latin typeface="Footlight MT Light" pitchFamily="18" charset="0"/>
              </a:rPr>
              <a:t>Over Onze School: </a:t>
            </a:r>
          </a:p>
          <a:p>
            <a:r>
              <a:rPr lang="en-US" sz="2800" dirty="0" smtClean="0">
                <a:solidFill>
                  <a:schemeClr val="tx1"/>
                </a:solidFill>
                <a:effectLst>
                  <a:outerShdw blurRad="38100" dist="38100" dir="2700000" algn="tl">
                    <a:srgbClr val="000000">
                      <a:alpha val="43137"/>
                    </a:srgbClr>
                  </a:outerShdw>
                </a:effectLst>
                <a:latin typeface="Footlight MT Light" pitchFamily="18" charset="0"/>
              </a:rPr>
              <a:t>De St. Dominic High school is een rooms-</a:t>
            </a:r>
            <a:r>
              <a:rPr lang="en-US" sz="2800" dirty="0" err="1" smtClean="0">
                <a:solidFill>
                  <a:schemeClr val="tx1"/>
                </a:solidFill>
                <a:effectLst>
                  <a:outerShdw blurRad="38100" dist="38100" dir="2700000" algn="tl">
                    <a:srgbClr val="000000">
                      <a:alpha val="43137"/>
                    </a:srgbClr>
                  </a:outerShdw>
                </a:effectLst>
                <a:latin typeface="Footlight MT Light" pitchFamily="18" charset="0"/>
              </a:rPr>
              <a:t>katholieke</a:t>
            </a:r>
            <a:r>
              <a:rPr lang="en-US" sz="2800" dirty="0">
                <a:solidFill>
                  <a:schemeClr val="tx1"/>
                </a:solidFill>
                <a:effectLst>
                  <a:outerShdw blurRad="38100" dist="38100" dir="2700000" algn="tl">
                    <a:srgbClr val="000000">
                      <a:alpha val="43137"/>
                    </a:srgbClr>
                  </a:outerShdw>
                </a:effectLst>
                <a:latin typeface="Footlight MT Light" pitchFamily="18" charset="0"/>
              </a:rPr>
              <a:t> </a:t>
            </a:r>
            <a:r>
              <a:rPr lang="en-US" sz="2800" dirty="0" smtClean="0">
                <a:solidFill>
                  <a:schemeClr val="tx1"/>
                </a:solidFill>
                <a:effectLst>
                  <a:outerShdw blurRad="38100" dist="38100" dir="2700000" algn="tl">
                    <a:srgbClr val="000000">
                      <a:alpha val="43137"/>
                    </a:srgbClr>
                  </a:outerShdw>
                </a:effectLst>
                <a:latin typeface="Footlight MT Light" pitchFamily="18" charset="0"/>
              </a:rPr>
              <a:t>middelbare school met </a:t>
            </a:r>
            <a:r>
              <a:rPr lang="en-US" sz="2800" dirty="0" smtClean="0">
                <a:solidFill>
                  <a:schemeClr val="tx1"/>
                </a:solidFill>
                <a:effectLst>
                  <a:outerShdw blurRad="38100" dist="38100" dir="2700000" algn="tl">
                    <a:srgbClr val="000000">
                      <a:alpha val="43137"/>
                    </a:srgbClr>
                  </a:outerShdw>
                </a:effectLst>
                <a:latin typeface="Footlight MT Light" pitchFamily="18" charset="0"/>
              </a:rPr>
              <a:t>Engels </a:t>
            </a:r>
            <a:r>
              <a:rPr lang="en-US" sz="2800" dirty="0" smtClean="0">
                <a:solidFill>
                  <a:schemeClr val="tx1"/>
                </a:solidFill>
                <a:effectLst>
                  <a:outerShdw blurRad="38100" dist="38100" dir="2700000" algn="tl">
                    <a:srgbClr val="000000">
                      <a:alpha val="43137"/>
                    </a:srgbClr>
                  </a:outerShdw>
                </a:effectLst>
                <a:latin typeface="Footlight MT Light" pitchFamily="18" charset="0"/>
              </a:rPr>
              <a:t>als de taal van instructie. </a:t>
            </a:r>
            <a:endParaRPr lang="en-US" sz="2800" dirty="0">
              <a:solidFill>
                <a:schemeClr val="tx1"/>
              </a:solidFill>
              <a:latin typeface="Footlight MT Light" pitchFamily="18" charset="0"/>
            </a:endParaRPr>
          </a:p>
        </p:txBody>
      </p:sp>
      <p:pic>
        <p:nvPicPr>
          <p:cNvPr id="3" name="Picture Placeholder 2"/>
          <p:cNvPicPr>
            <a:picLocks noGrp="1" noChangeAspect="1"/>
          </p:cNvPicPr>
          <p:nvPr>
            <p:ph type="pic" sz="quarter" idx="10"/>
          </p:nvPr>
        </p:nvPicPr>
        <p:blipFill>
          <a:blip r:embed="rId4" cstate="print">
            <a:extLst>
              <a:ext uri="{28A0092B-C50C-407E-A947-70E740481C1C}">
                <a14:useLocalDpi xmlns:a14="http://schemas.microsoft.com/office/drawing/2010/main" xmlns="" val="0"/>
              </a:ext>
            </a:extLst>
          </a:blip>
          <a:srcRect l="21809" r="21809"/>
          <a:stretch>
            <a:fillRect/>
          </a:stretch>
        </p:blipFill>
        <p:spPr>
          <a:xfrm>
            <a:off x="0" y="228600"/>
            <a:ext cx="5059680" cy="6324600"/>
          </a:xfrm>
          <a:prstGeom prst="roundRect">
            <a:avLst>
              <a:gd name="adj" fmla="val 4167"/>
            </a:avLst>
          </a:prstGeom>
          <a:solidFill>
            <a:srgbClr val="FFFFFF"/>
          </a:solidFill>
          <a:ln w="76200" cap="sq">
            <a:solidFill>
              <a:srgbClr val="292929"/>
            </a:solidFill>
            <a:miter lim="800000"/>
          </a:ln>
          <a:effectLst>
            <a:glow rad="228600">
              <a:schemeClr val="accent5">
                <a:satMod val="175000"/>
                <a:alpha val="40000"/>
              </a:schemeClr>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mc:AlternateContent xmlns:mc="http://schemas.openxmlformats.org/markup-compatibility/2006">
    <mc:Choice xmlns:p14="http://schemas.microsoft.com/office/powerpoint/2010/main" xmlns="" Requires="p14">
      <p:transition spd="slow" p14:dur="1100">
        <p14:switch dir="r"/>
        <p:sndAc>
          <p:stSnd>
            <p:snd r:embed="rId5" name="camera.wav"/>
          </p:stSnd>
        </p:sndAc>
      </p:transition>
    </mc:Choice>
    <mc:Fallback>
      <p:transition spd="slow">
        <p:fade/>
        <p:sndAc>
          <p:stSnd>
            <p:snd r:embed="rId3"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grpId="0" nodeType="after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barn(inVertical)">
                                      <p:cBhvr>
                                        <p:cTn id="13" dur="500"/>
                                        <p:tgtEl>
                                          <p:spTgt spid="4">
                                            <p:bg/>
                                          </p:spTgt>
                                        </p:tgtEl>
                                      </p:cBhvr>
                                    </p:animEffect>
                                  </p:childTnLst>
                                </p:cTn>
                              </p:par>
                            </p:childTnLst>
                          </p:cTn>
                        </p:par>
                        <p:par>
                          <p:cTn id="14" fill="hold">
                            <p:stCondLst>
                              <p:cond delay="2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par>
                          <p:cTn id="18" fill="hold">
                            <p:stCondLst>
                              <p:cond delay="3000"/>
                            </p:stCondLst>
                            <p:childTnLst>
                              <p:par>
                                <p:cTn id="19" presetID="16" presetClass="entr" presetSubtype="21" fill="hold" grpId="0" nodeType="after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barn(inVertical)">
                                      <p:cBhvr>
                                        <p:cTn id="2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sz="quarter" idx="10"/>
          </p:nvPr>
        </p:nvPicPr>
        <p:blipFill>
          <a:blip r:embed="rId4" cstate="print">
            <a:extLst>
              <a:ext uri="{28A0092B-C50C-407E-A947-70E740481C1C}">
                <a14:useLocalDpi xmlns:a14="http://schemas.microsoft.com/office/drawing/2010/main" xmlns="" val="0"/>
              </a:ext>
            </a:extLst>
          </a:blip>
          <a:srcRect l="50" r="50"/>
          <a:stretch>
            <a:fillRect/>
          </a:stretch>
        </p:blipFill>
        <p:spPr>
          <a:xfrm>
            <a:off x="914400" y="167640"/>
            <a:ext cx="6553200" cy="64617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5801" y="413084"/>
            <a:ext cx="7321468" cy="5943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wip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2000"/>
                                        <p:tgtEl>
                                          <p:spTgt spid="2050"/>
                                        </p:tgtEl>
                                      </p:cBhvr>
                                    </p:animEffect>
                                  </p:childTnLst>
                                </p:cTn>
                              </p:par>
                              <p:par>
                                <p:cTn id="8" presetID="42" presetClass="exit" presetSubtype="0" fill="hold" nodeType="withEffect">
                                  <p:stCondLst>
                                    <p:cond delay="0"/>
                                  </p:stCondLst>
                                  <p:childTnLst>
                                    <p:animEffect transition="out" filter="fade">
                                      <p:cBhvr>
                                        <p:cTn id="9" dur="1000"/>
                                        <p:tgtEl>
                                          <p:spTgt spid="13"/>
                                        </p:tgtEl>
                                      </p:cBhvr>
                                    </p:animEffect>
                                    <p:anim calcmode="lin" valueType="num">
                                      <p:cBhvr>
                                        <p:cTn id="10" dur="1000"/>
                                        <p:tgtEl>
                                          <p:spTgt spid="13"/>
                                        </p:tgtEl>
                                        <p:attrNameLst>
                                          <p:attrName>ppt_x</p:attrName>
                                        </p:attrNameLst>
                                      </p:cBhvr>
                                      <p:tavLst>
                                        <p:tav tm="0">
                                          <p:val>
                                            <p:strVal val="ppt_x"/>
                                          </p:val>
                                        </p:tav>
                                        <p:tav tm="100000">
                                          <p:val>
                                            <p:strVal val="ppt_x"/>
                                          </p:val>
                                        </p:tav>
                                      </p:tavLst>
                                    </p:anim>
                                    <p:anim calcmode="lin" valueType="num">
                                      <p:cBhvr>
                                        <p:cTn id="11" dur="1000"/>
                                        <p:tgtEl>
                                          <p:spTgt spid="13"/>
                                        </p:tgtEl>
                                        <p:attrNameLst>
                                          <p:attrName>ppt_y</p:attrName>
                                        </p:attrNameLst>
                                      </p:cBhvr>
                                      <p:tavLst>
                                        <p:tav tm="0">
                                          <p:val>
                                            <p:strVal val="ppt_y"/>
                                          </p:val>
                                        </p:tav>
                                        <p:tav tm="100000">
                                          <p:val>
                                            <p:strVal val="ppt_y+.1"/>
                                          </p:val>
                                        </p:tav>
                                      </p:tavLst>
                                    </p:anim>
                                    <p:set>
                                      <p:cBhvr>
                                        <p:cTn id="12"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53711" y="4648200"/>
            <a:ext cx="3694177" cy="1367589"/>
          </a:xfrm>
        </p:spPr>
        <p:style>
          <a:lnRef idx="1">
            <a:schemeClr val="accent5"/>
          </a:lnRef>
          <a:fillRef idx="2">
            <a:schemeClr val="accent5"/>
          </a:fillRef>
          <a:effectRef idx="1">
            <a:schemeClr val="accent5"/>
          </a:effectRef>
          <a:fontRef idx="minor">
            <a:schemeClr val="dk1"/>
          </a:fontRef>
        </p:style>
        <p:txBody>
          <a:bodyPr>
            <a:noAutofit/>
          </a:bodyPr>
          <a:lstStyle/>
          <a:p>
            <a:r>
              <a:rPr lang="en-US" sz="4400" b="1" i="1" u="sng" dirty="0" smtClean="0">
                <a:solidFill>
                  <a:schemeClr val="tx1"/>
                </a:solidFill>
                <a:effectLst>
                  <a:outerShdw blurRad="38100" dist="38100" dir="2700000" algn="tl">
                    <a:srgbClr val="000000">
                      <a:alpha val="43137"/>
                    </a:srgbClr>
                  </a:outerShdw>
                </a:effectLst>
                <a:latin typeface="Footlight MT Light" pitchFamily="18" charset="0"/>
              </a:rPr>
              <a:t>Sint Maarten’s Erf</a:t>
            </a:r>
            <a:r>
              <a:rPr lang="en-US" sz="4400" b="1" i="1" u="sng" dirty="0">
                <a:solidFill>
                  <a:schemeClr val="tx1"/>
                </a:solidFill>
                <a:effectLst>
                  <a:outerShdw blurRad="38100" dist="38100" dir="2700000" algn="tl">
                    <a:srgbClr val="000000">
                      <a:alpha val="43137"/>
                    </a:srgbClr>
                  </a:outerShdw>
                </a:effectLst>
                <a:latin typeface="Footlight MT Light" pitchFamily="18" charset="0"/>
              </a:rPr>
              <a:t> </a:t>
            </a:r>
            <a:r>
              <a:rPr lang="en-US" sz="4400" b="1" i="1" u="sng" dirty="0" smtClean="0">
                <a:solidFill>
                  <a:schemeClr val="tx1"/>
                </a:solidFill>
                <a:effectLst>
                  <a:outerShdw blurRad="38100" dist="38100" dir="2700000" algn="tl">
                    <a:srgbClr val="000000">
                      <a:alpha val="43137"/>
                    </a:srgbClr>
                  </a:outerShdw>
                </a:effectLst>
                <a:latin typeface="Footlight MT Light" pitchFamily="18" charset="0"/>
              </a:rPr>
              <a:t>Huis! </a:t>
            </a:r>
            <a:endParaRPr lang="en-US" sz="4400" b="1" i="1" u="sng" dirty="0">
              <a:solidFill>
                <a:schemeClr val="tx1"/>
              </a:solidFill>
              <a:effectLst>
                <a:outerShdw blurRad="38100" dist="38100" dir="2700000" algn="tl">
                  <a:srgbClr val="000000">
                    <a:alpha val="43137"/>
                  </a:srgbClr>
                </a:outerShdw>
              </a:effectLst>
              <a:latin typeface="Footlight MT Light" pitchFamily="18" charset="0"/>
            </a:endParaRPr>
          </a:p>
        </p:txBody>
      </p:sp>
      <p:pic>
        <p:nvPicPr>
          <p:cNvPr id="5" name="Picture Placeholder 4"/>
          <p:cNvPicPr>
            <a:picLocks noGrp="1" noChangeAspect="1"/>
          </p:cNvPicPr>
          <p:nvPr>
            <p:ph type="pic" sz="quarter" idx="12"/>
          </p:nvPr>
        </p:nvPicPr>
        <p:blipFill>
          <a:blip r:embed="rId4" cstate="print">
            <a:extLst>
              <a:ext uri="{28A0092B-C50C-407E-A947-70E740481C1C}">
                <a14:useLocalDpi xmlns:a14="http://schemas.microsoft.com/office/drawing/2010/main" xmlns="" val="0"/>
              </a:ext>
            </a:extLst>
          </a:blip>
          <a:srcRect l="8551" r="8551"/>
          <a:stretch>
            <a:fillRect/>
          </a:stretch>
        </p:blipFill>
        <p:spPr>
          <a:xfrm>
            <a:off x="381000" y="1447800"/>
            <a:ext cx="3683000" cy="5334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extBox 5"/>
          <p:cNvSpPr txBox="1"/>
          <p:nvPr/>
        </p:nvSpPr>
        <p:spPr>
          <a:xfrm>
            <a:off x="4572000" y="1447800"/>
            <a:ext cx="3352800" cy="235449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t>Sint Maarten is een constituerend land van het Koninkrijk der Nederlanden. Het omvat de zuidelijke helft van het Caribsche Eiland Sint Maarten, terwijl de noordelijke helft van het eiland vormt het Franse overzeese gebied van Sint Martin. </a:t>
            </a:r>
            <a:endParaRPr lang="en-US" dirty="0"/>
          </a:p>
        </p:txBody>
      </p:sp>
      <p:sp>
        <p:nvSpPr>
          <p:cNvPr id="7" name="TextBox 6"/>
          <p:cNvSpPr txBox="1"/>
          <p:nvPr/>
        </p:nvSpPr>
        <p:spPr>
          <a:xfrm>
            <a:off x="1752600" y="338391"/>
            <a:ext cx="5105400" cy="76944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4400" b="1" i="1" u="sng" dirty="0" smtClean="0">
                <a:effectLst>
                  <a:outerShdw blurRad="38100" dist="38100" dir="2700000" algn="tl">
                    <a:srgbClr val="000000">
                      <a:alpha val="43137"/>
                    </a:srgbClr>
                  </a:outerShdw>
                </a:effectLst>
                <a:latin typeface="Footlight MT Light" pitchFamily="18" charset="0"/>
              </a:rPr>
              <a:t>Over Sint Maarten!</a:t>
            </a:r>
            <a:endParaRPr lang="en-US" dirty="0"/>
          </a:p>
        </p:txBody>
      </p:sp>
      <p:pic>
        <p:nvPicPr>
          <p:cNvPr id="11" name="Picture Placeholder 10"/>
          <p:cNvPicPr>
            <a:picLocks noGrp="1" noChangeAspect="1"/>
          </p:cNvPicPr>
          <p:nvPr>
            <p:ph type="pic" sz="quarter" idx="11"/>
          </p:nvPr>
        </p:nvPicPr>
        <p:blipFill>
          <a:blip r:embed="rId5" cstate="print">
            <a:extLst>
              <a:ext uri="{28A0092B-C50C-407E-A947-70E740481C1C}">
                <a14:useLocalDpi xmlns:a14="http://schemas.microsoft.com/office/drawing/2010/main" xmlns="" val="0"/>
              </a:ext>
            </a:extLst>
          </a:blip>
          <a:srcRect l="5616" r="5616"/>
          <a:stretch>
            <a:fillRect/>
          </a:stretch>
        </p:blipFill>
        <p:spPr>
          <a:xfrm>
            <a:off x="1447800" y="2209800"/>
            <a:ext cx="5423891" cy="406558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3" name="TextBox 12"/>
          <p:cNvSpPr txBox="1"/>
          <p:nvPr/>
        </p:nvSpPr>
        <p:spPr>
          <a:xfrm>
            <a:off x="1676400" y="585555"/>
            <a:ext cx="5181600" cy="92333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5400" b="1" i="1" u="sng" dirty="0" smtClean="0">
                <a:solidFill>
                  <a:srgbClr val="FF0000"/>
                </a:solidFill>
                <a:effectLst>
                  <a:outerShdw blurRad="38100" dist="38100" dir="2700000" algn="tl">
                    <a:srgbClr val="000000">
                      <a:alpha val="43137"/>
                    </a:srgbClr>
                  </a:outerShdw>
                </a:effectLst>
                <a:latin typeface="Footlight MT Light" pitchFamily="18" charset="0"/>
              </a:rPr>
              <a:t>Dit </a:t>
            </a:r>
            <a:r>
              <a:rPr lang="en-US" sz="5400" b="1" i="1" u="sng" dirty="0" smtClean="0">
                <a:solidFill>
                  <a:schemeClr val="bg1"/>
                </a:solidFill>
                <a:effectLst>
                  <a:outerShdw blurRad="38100" dist="38100" dir="2700000" algn="tl">
                    <a:srgbClr val="000000">
                      <a:alpha val="43137"/>
                    </a:srgbClr>
                  </a:outerShdw>
                </a:effectLst>
                <a:latin typeface="Footlight MT Light" pitchFamily="18" charset="0"/>
              </a:rPr>
              <a:t>is </a:t>
            </a:r>
            <a:r>
              <a:rPr lang="en-US" sz="5400" b="1" i="1" u="sng" dirty="0" smtClean="0">
                <a:solidFill>
                  <a:srgbClr val="0070C0"/>
                </a:solidFill>
                <a:effectLst>
                  <a:outerShdw blurRad="38100" dist="38100" dir="2700000" algn="tl">
                    <a:srgbClr val="000000">
                      <a:alpha val="43137"/>
                    </a:srgbClr>
                  </a:outerShdw>
                </a:effectLst>
                <a:latin typeface="Footlight MT Light" pitchFamily="18" charset="0"/>
              </a:rPr>
              <a:t>onze </a:t>
            </a:r>
            <a:r>
              <a:rPr lang="en-US" sz="5400" b="1" i="1" u="sng" dirty="0" smtClean="0">
                <a:solidFill>
                  <a:srgbClr val="FF0000"/>
                </a:solidFill>
                <a:effectLst>
                  <a:outerShdw blurRad="38100" dist="38100" dir="2700000" algn="tl">
                    <a:srgbClr val="000000">
                      <a:alpha val="43137"/>
                    </a:srgbClr>
                  </a:outerShdw>
                </a:effectLst>
                <a:latin typeface="Footlight MT Light" pitchFamily="18" charset="0"/>
              </a:rPr>
              <a:t>v</a:t>
            </a:r>
            <a:r>
              <a:rPr lang="en-US" sz="5400" b="1" i="1" u="sng" dirty="0" smtClean="0">
                <a:solidFill>
                  <a:schemeClr val="bg1"/>
                </a:solidFill>
                <a:effectLst>
                  <a:outerShdw blurRad="38100" dist="38100" dir="2700000" algn="tl">
                    <a:srgbClr val="000000">
                      <a:alpha val="43137"/>
                    </a:srgbClr>
                  </a:outerShdw>
                </a:effectLst>
                <a:latin typeface="Footlight MT Light" pitchFamily="18" charset="0"/>
              </a:rPr>
              <a:t>l</a:t>
            </a:r>
            <a:r>
              <a:rPr lang="en-US" sz="5400" b="1" i="1" u="sng" dirty="0" smtClean="0">
                <a:solidFill>
                  <a:srgbClr val="0070C0"/>
                </a:solidFill>
                <a:effectLst>
                  <a:outerShdw blurRad="38100" dist="38100" dir="2700000" algn="tl">
                    <a:srgbClr val="000000">
                      <a:alpha val="43137"/>
                    </a:srgbClr>
                  </a:outerShdw>
                </a:effectLst>
                <a:latin typeface="Footlight MT Light" pitchFamily="18" charset="0"/>
              </a:rPr>
              <a:t>a</a:t>
            </a:r>
            <a:r>
              <a:rPr lang="en-US" sz="5400" b="1" i="1" u="sng" dirty="0" smtClean="0">
                <a:solidFill>
                  <a:srgbClr val="FF0000"/>
                </a:solidFill>
                <a:effectLst>
                  <a:outerShdw blurRad="38100" dist="38100" dir="2700000" algn="tl">
                    <a:srgbClr val="000000">
                      <a:alpha val="43137"/>
                    </a:srgbClr>
                  </a:outerShdw>
                </a:effectLst>
                <a:latin typeface="Footlight MT Light" pitchFamily="18" charset="0"/>
              </a:rPr>
              <a:t>g</a:t>
            </a:r>
            <a:r>
              <a:rPr lang="en-US" sz="5400" b="1" i="1" u="sng" dirty="0" smtClean="0">
                <a:solidFill>
                  <a:schemeClr val="bg1"/>
                </a:solidFill>
                <a:effectLst>
                  <a:outerShdw blurRad="38100" dist="38100" dir="2700000" algn="tl">
                    <a:srgbClr val="000000">
                      <a:alpha val="43137"/>
                    </a:srgbClr>
                  </a:outerShdw>
                </a:effectLst>
                <a:latin typeface="Footlight MT Light" pitchFamily="18" charset="0"/>
              </a:rPr>
              <a:t>!</a:t>
            </a:r>
            <a:endParaRPr lang="en-US" sz="5400" b="1" i="1" u="sng" dirty="0">
              <a:solidFill>
                <a:schemeClr val="bg1"/>
              </a:solidFill>
              <a:effectLst>
                <a:outerShdw blurRad="38100" dist="38100" dir="2700000" algn="tl">
                  <a:srgbClr val="000000">
                    <a:alpha val="43137"/>
                  </a:srgbClr>
                </a:outerShdw>
              </a:effectLst>
              <a:latin typeface="Footlight MT Light"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p:sndAc>
          <p:stSnd>
            <p:snd r:embed="rId6" name="drumroll.wav"/>
          </p:stSnd>
        </p:sndAc>
      </p:transition>
    </mc:Choice>
    <mc:Fallback>
      <p:transition spd="slow">
        <p:fade/>
        <p:sndAc>
          <p:stSnd>
            <p:snd r:embed="rId3"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xEl>
                                              <p:pRg st="0" end="0"/>
                                            </p:txEl>
                                          </p:spTgt>
                                        </p:tgtEl>
                                      </p:cBhvr>
                                    </p:animEffect>
                                    <p:anim calcmode="lin" valueType="num">
                                      <p:cBhvr>
                                        <p:cTn id="7" dur="1000"/>
                                        <p:tgtEl>
                                          <p:spTgt spid="2">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2">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2">
                                            <p:txEl>
                                              <p:pRg st="0" end="0"/>
                                            </p:txEl>
                                          </p:spTgt>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2">
                                            <p:bg/>
                                          </p:spTgt>
                                        </p:tgtEl>
                                      </p:cBhvr>
                                    </p:animEffect>
                                    <p:anim calcmode="lin" valueType="num">
                                      <p:cBhvr>
                                        <p:cTn id="12" dur="1000"/>
                                        <p:tgtEl>
                                          <p:spTgt spid="2">
                                            <p:bg/>
                                          </p:spTgt>
                                        </p:tgtEl>
                                        <p:attrNameLst>
                                          <p:attrName>ppt_x</p:attrName>
                                        </p:attrNameLst>
                                      </p:cBhvr>
                                      <p:tavLst>
                                        <p:tav tm="0">
                                          <p:val>
                                            <p:strVal val="ppt_x"/>
                                          </p:val>
                                        </p:tav>
                                        <p:tav tm="100000">
                                          <p:val>
                                            <p:strVal val="ppt_x"/>
                                          </p:val>
                                        </p:tav>
                                      </p:tavLst>
                                    </p:anim>
                                    <p:anim calcmode="lin" valueType="num">
                                      <p:cBhvr>
                                        <p:cTn id="13" dur="1000"/>
                                        <p:tgtEl>
                                          <p:spTgt spid="2">
                                            <p:bg/>
                                          </p:spTgt>
                                        </p:tgtEl>
                                        <p:attrNameLst>
                                          <p:attrName>ppt_y</p:attrName>
                                        </p:attrNameLst>
                                      </p:cBhvr>
                                      <p:tavLst>
                                        <p:tav tm="0">
                                          <p:val>
                                            <p:strVal val="ppt_y"/>
                                          </p:val>
                                        </p:tav>
                                        <p:tav tm="100000">
                                          <p:val>
                                            <p:strVal val="ppt_y+.1"/>
                                          </p:val>
                                        </p:tav>
                                      </p:tavLst>
                                    </p:anim>
                                    <p:set>
                                      <p:cBhvr>
                                        <p:cTn id="14" dur="1" fill="hold">
                                          <p:stCondLst>
                                            <p:cond delay="999"/>
                                          </p:stCondLst>
                                        </p:cTn>
                                        <p:tgtEl>
                                          <p:spTgt spid="2">
                                            <p:bg/>
                                          </p:spTgt>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1000"/>
                                        <p:tgtEl>
                                          <p:spTgt spid="5"/>
                                        </p:tgtEl>
                                      </p:cBhvr>
                                    </p:animEffect>
                                    <p:anim calcmode="lin" valueType="num">
                                      <p:cBhvr>
                                        <p:cTn id="17" dur="1000"/>
                                        <p:tgtEl>
                                          <p:spTgt spid="5"/>
                                        </p:tgtEl>
                                        <p:attrNameLst>
                                          <p:attrName>ppt_x</p:attrName>
                                        </p:attrNameLst>
                                      </p:cBhvr>
                                      <p:tavLst>
                                        <p:tav tm="0">
                                          <p:val>
                                            <p:strVal val="ppt_x"/>
                                          </p:val>
                                        </p:tav>
                                        <p:tav tm="100000">
                                          <p:val>
                                            <p:strVal val="ppt_x"/>
                                          </p:val>
                                        </p:tav>
                                      </p:tavLst>
                                    </p:anim>
                                    <p:anim calcmode="lin" valueType="num">
                                      <p:cBhvr>
                                        <p:cTn id="18" dur="1000"/>
                                        <p:tgtEl>
                                          <p:spTgt spid="5"/>
                                        </p:tgtEl>
                                        <p:attrNameLst>
                                          <p:attrName>ppt_y</p:attrName>
                                        </p:attrNameLst>
                                      </p:cBhvr>
                                      <p:tavLst>
                                        <p:tav tm="0">
                                          <p:val>
                                            <p:strVal val="ppt_y"/>
                                          </p:val>
                                        </p:tav>
                                        <p:tav tm="100000">
                                          <p:val>
                                            <p:strVal val="ppt_y+.1"/>
                                          </p:val>
                                        </p:tav>
                                      </p:tavLst>
                                    </p:anim>
                                    <p:set>
                                      <p:cBhvr>
                                        <p:cTn id="19" dur="1" fill="hold">
                                          <p:stCondLst>
                                            <p:cond delay="999"/>
                                          </p:stCondLst>
                                        </p:cTn>
                                        <p:tgtEl>
                                          <p:spTgt spid="5"/>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7"/>
                                        </p:tgtEl>
                                      </p:cBhvr>
                                    </p:animEffect>
                                    <p:anim calcmode="lin" valueType="num">
                                      <p:cBhvr>
                                        <p:cTn id="22" dur="1000"/>
                                        <p:tgtEl>
                                          <p:spTgt spid="7"/>
                                        </p:tgtEl>
                                        <p:attrNameLst>
                                          <p:attrName>ppt_x</p:attrName>
                                        </p:attrNameLst>
                                      </p:cBhvr>
                                      <p:tavLst>
                                        <p:tav tm="0">
                                          <p:val>
                                            <p:strVal val="ppt_x"/>
                                          </p:val>
                                        </p:tav>
                                        <p:tav tm="100000">
                                          <p:val>
                                            <p:strVal val="ppt_x"/>
                                          </p:val>
                                        </p:tav>
                                      </p:tavLst>
                                    </p:anim>
                                    <p:anim calcmode="lin" valueType="num">
                                      <p:cBhvr>
                                        <p:cTn id="23" dur="1000"/>
                                        <p:tgtEl>
                                          <p:spTgt spid="7"/>
                                        </p:tgtEl>
                                        <p:attrNameLst>
                                          <p:attrName>ppt_y</p:attrName>
                                        </p:attrNameLst>
                                      </p:cBhvr>
                                      <p:tavLst>
                                        <p:tav tm="0">
                                          <p:val>
                                            <p:strVal val="ppt_y"/>
                                          </p:val>
                                        </p:tav>
                                        <p:tav tm="100000">
                                          <p:val>
                                            <p:strVal val="ppt_y+.1"/>
                                          </p:val>
                                        </p:tav>
                                      </p:tavLst>
                                    </p:anim>
                                    <p:set>
                                      <p:cBhvr>
                                        <p:cTn id="24" dur="1" fill="hold">
                                          <p:stCondLst>
                                            <p:cond delay="999"/>
                                          </p:stCondLst>
                                        </p:cTn>
                                        <p:tgtEl>
                                          <p:spTgt spid="7"/>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1000"/>
                                        <p:tgtEl>
                                          <p:spTgt spid="6"/>
                                        </p:tgtEl>
                                      </p:cBhvr>
                                    </p:animEffect>
                                    <p:anim calcmode="lin" valueType="num">
                                      <p:cBhvr>
                                        <p:cTn id="27" dur="1000"/>
                                        <p:tgtEl>
                                          <p:spTgt spid="6"/>
                                        </p:tgtEl>
                                        <p:attrNameLst>
                                          <p:attrName>ppt_x</p:attrName>
                                        </p:attrNameLst>
                                      </p:cBhvr>
                                      <p:tavLst>
                                        <p:tav tm="0">
                                          <p:val>
                                            <p:strVal val="ppt_x"/>
                                          </p:val>
                                        </p:tav>
                                        <p:tav tm="100000">
                                          <p:val>
                                            <p:strVal val="ppt_x"/>
                                          </p:val>
                                        </p:tav>
                                      </p:tavLst>
                                    </p:anim>
                                    <p:anim calcmode="lin" valueType="num">
                                      <p:cBhvr>
                                        <p:cTn id="28" dur="1000"/>
                                        <p:tgtEl>
                                          <p:spTgt spid="6"/>
                                        </p:tgtEl>
                                        <p:attrNameLst>
                                          <p:attrName>ppt_y</p:attrName>
                                        </p:attrNameLst>
                                      </p:cBhvr>
                                      <p:tavLst>
                                        <p:tav tm="0">
                                          <p:val>
                                            <p:strVal val="ppt_y"/>
                                          </p:val>
                                        </p:tav>
                                        <p:tav tm="100000">
                                          <p:val>
                                            <p:strVal val="ppt_y+.1"/>
                                          </p:val>
                                        </p:tav>
                                      </p:tavLst>
                                    </p:anim>
                                    <p:set>
                                      <p:cBhvr>
                                        <p:cTn id="29" dur="1" fill="hold">
                                          <p:stCondLst>
                                            <p:cond delay="999"/>
                                          </p:stCondLst>
                                        </p:cTn>
                                        <p:tgtEl>
                                          <p:spTgt spid="6"/>
                                        </p:tgtEl>
                                        <p:attrNameLst>
                                          <p:attrName>style.visibility</p:attrName>
                                        </p:attrNameLst>
                                      </p:cBhvr>
                                      <p:to>
                                        <p:strVal val="hidden"/>
                                      </p:to>
                                    </p:set>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6" grpId="0" animBg="1"/>
      <p:bldP spid="7"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ncrypted-tbn3.gstatic.com/images?q=tbn:ANd9GcQ4Io3FcGQHsVQ3yTVk3IT5JH_RG6HMKNdQ-C0fBF5caLrBUqzx"/>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1738451"/>
            <a:ext cx="3733800" cy="347690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23" name="TextBox 22"/>
          <p:cNvSpPr txBox="1"/>
          <p:nvPr/>
        </p:nvSpPr>
        <p:spPr>
          <a:xfrm>
            <a:off x="5257800" y="298728"/>
            <a:ext cx="2667000" cy="2831544"/>
          </a:xfrm>
          <a:prstGeom prst="rect">
            <a:avLst/>
          </a:prstGeom>
          <a:noFill/>
        </p:spPr>
        <p:txBody>
          <a:bodyPr wrap="square" rtlCol="0">
            <a:spAutoFit/>
          </a:bodyPr>
          <a:lstStyle/>
          <a:p>
            <a:r>
              <a:rPr lang="nl-NL" sz="2000" b="1" i="1" u="sng" dirty="0">
                <a:effectLst>
                  <a:outerShdw blurRad="38100" dist="38100" dir="2700000" algn="tl">
                    <a:srgbClr val="000000">
                      <a:alpha val="43137"/>
                    </a:srgbClr>
                  </a:outerShdw>
                </a:effectLst>
                <a:latin typeface="Footlight MT Light" pitchFamily="18" charset="0"/>
              </a:rPr>
              <a:t>Lijk je het sneller, met sommige glamour gegooid, plus duiken en zelfs een haai </a:t>
            </a:r>
            <a:endParaRPr lang="en-US" sz="2000" i="1" u="sng" dirty="0">
              <a:effectLst>
                <a:outerShdw blurRad="38100" dist="38100" dir="2700000" algn="tl">
                  <a:srgbClr val="000000">
                    <a:alpha val="43137"/>
                  </a:srgbClr>
                </a:outerShdw>
              </a:effectLst>
              <a:latin typeface="Footlight MT Light" pitchFamily="18" charset="0"/>
            </a:endParaRPr>
          </a:p>
          <a:p>
            <a:r>
              <a:rPr lang="nl-NL" sz="2000" b="1" i="1" u="sng" dirty="0">
                <a:effectLst>
                  <a:outerShdw blurRad="38100" dist="38100" dir="2700000" algn="tl">
                    <a:srgbClr val="000000">
                      <a:alpha val="43137"/>
                    </a:srgbClr>
                  </a:outerShdw>
                </a:effectLst>
                <a:latin typeface="Footlight MT Light" pitchFamily="18" charset="0"/>
              </a:rPr>
              <a:t>Toon voeden? Neem dan de gedvanceerde motor yacht charter ^^^ TOP SECRET!</a:t>
            </a:r>
            <a:endParaRPr lang="en-US" sz="2000" i="1" u="sng" dirty="0">
              <a:effectLst>
                <a:outerShdw blurRad="38100" dist="38100" dir="2700000" algn="tl">
                  <a:srgbClr val="000000">
                    <a:alpha val="43137"/>
                  </a:srgbClr>
                </a:outerShdw>
              </a:effectLst>
              <a:latin typeface="Footlight MT Light" pitchFamily="18" charset="0"/>
            </a:endParaRPr>
          </a:p>
          <a:p>
            <a:endParaRPr lang="en-US" dirty="0"/>
          </a:p>
        </p:txBody>
      </p:sp>
      <p:pic>
        <p:nvPicPr>
          <p:cNvPr id="4" name="Picture Placeholder 3"/>
          <p:cNvPicPr>
            <a:picLocks noGrp="1" noChangeAspect="1"/>
          </p:cNvPicPr>
          <p:nvPr>
            <p:ph type="pic" sz="quarter" idx="13"/>
          </p:nvPr>
        </p:nvPicPr>
        <p:blipFill>
          <a:blip r:embed="rId3" cstate="print">
            <a:extLst>
              <a:ext uri="{28A0092B-C50C-407E-A947-70E740481C1C}">
                <a14:useLocalDpi xmlns:a14="http://schemas.microsoft.com/office/drawing/2010/main" xmlns="" val="0"/>
              </a:ext>
            </a:extLst>
          </a:blip>
          <a:srcRect l="16744" r="16744"/>
          <a:stretch>
            <a:fillRect/>
          </a:stretch>
        </p:blipFill>
        <p:spPr>
          <a:xfrm>
            <a:off x="914400" y="252439"/>
            <a:ext cx="3198127" cy="3200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 Placeholder 2"/>
          <p:cNvSpPr>
            <a:spLocks noGrp="1"/>
          </p:cNvSpPr>
          <p:nvPr>
            <p:ph type="body" sz="quarter" idx="15"/>
          </p:nvPr>
        </p:nvSpPr>
        <p:spPr>
          <a:xfrm>
            <a:off x="1066800" y="3480913"/>
            <a:ext cx="3200400" cy="4038600"/>
          </a:xfrm>
        </p:spPr>
        <p:txBody>
          <a:bodyPr>
            <a:noAutofit/>
          </a:bodyPr>
          <a:lstStyle/>
          <a:p>
            <a:r>
              <a:rPr lang="en-US" sz="2400" b="1" i="1" u="sng" dirty="0" err="1" smtClean="0">
                <a:solidFill>
                  <a:schemeClr val="tx1"/>
                </a:solidFill>
                <a:effectLst>
                  <a:outerShdw blurRad="38100" dist="38100" dir="2700000" algn="tl">
                    <a:srgbClr val="000000">
                      <a:alpha val="43137"/>
                    </a:srgbClr>
                  </a:outerShdw>
                </a:effectLst>
                <a:latin typeface="Footlight MT Light" pitchFamily="18" charset="0"/>
              </a:rPr>
              <a:t>Neem</a:t>
            </a:r>
            <a:r>
              <a:rPr lang="en-US" sz="2400" b="1" i="1" u="sng" dirty="0" smtClean="0">
                <a:solidFill>
                  <a:schemeClr val="tx1"/>
                </a:solidFill>
                <a:effectLst>
                  <a:outerShdw blurRad="38100" dist="38100" dir="2700000" algn="tl">
                    <a:srgbClr val="000000">
                      <a:alpha val="43137"/>
                    </a:srgbClr>
                  </a:outerShdw>
                </a:effectLst>
                <a:latin typeface="Footlight MT Light" pitchFamily="18" charset="0"/>
              </a:rPr>
              <a:t> </a:t>
            </a:r>
            <a:r>
              <a:rPr lang="en-US" sz="2400" b="1" i="1" u="sng" dirty="0" err="1" smtClean="0">
                <a:solidFill>
                  <a:schemeClr val="tx1"/>
                </a:solidFill>
                <a:effectLst>
                  <a:outerShdw blurRad="38100" dist="38100" dir="2700000" algn="tl">
                    <a:srgbClr val="000000">
                      <a:alpha val="43137"/>
                    </a:srgbClr>
                  </a:outerShdw>
                </a:effectLst>
                <a:latin typeface="Footlight MT Light" pitchFamily="18" charset="0"/>
              </a:rPr>
              <a:t>een</a:t>
            </a:r>
            <a:r>
              <a:rPr lang="en-US" sz="2400" b="1" i="1" u="sng" dirty="0" smtClean="0">
                <a:solidFill>
                  <a:schemeClr val="tx1"/>
                </a:solidFill>
                <a:effectLst>
                  <a:outerShdw blurRad="38100" dist="38100" dir="2700000" algn="tl">
                    <a:srgbClr val="000000">
                      <a:alpha val="43137"/>
                    </a:srgbClr>
                  </a:outerShdw>
                </a:effectLst>
                <a:latin typeface="Footlight MT Light" pitchFamily="18" charset="0"/>
              </a:rPr>
              <a:t> </a:t>
            </a:r>
            <a:r>
              <a:rPr lang="en-US" sz="2400" b="1" i="1" u="sng" dirty="0" err="1" smtClean="0">
                <a:solidFill>
                  <a:schemeClr val="tx1"/>
                </a:solidFill>
                <a:effectLst>
                  <a:outerShdw blurRad="38100" dist="38100" dir="2700000" algn="tl">
                    <a:srgbClr val="000000">
                      <a:alpha val="43137"/>
                    </a:srgbClr>
                  </a:outerShdw>
                </a:effectLst>
                <a:latin typeface="Footlight MT Light" pitchFamily="18" charset="0"/>
              </a:rPr>
              <a:t>toer</a:t>
            </a:r>
            <a:r>
              <a:rPr lang="en-US" sz="2400" b="1" i="1" u="sng" dirty="0" smtClean="0">
                <a:solidFill>
                  <a:schemeClr val="tx1"/>
                </a:solidFill>
                <a:effectLst>
                  <a:outerShdw blurRad="38100" dist="38100" dir="2700000" algn="tl">
                    <a:srgbClr val="000000">
                      <a:alpha val="43137"/>
                    </a:srgbClr>
                  </a:outerShdw>
                </a:effectLst>
                <a:latin typeface="Footlight MT Light" pitchFamily="18" charset="0"/>
              </a:rPr>
              <a:t> </a:t>
            </a:r>
            <a:r>
              <a:rPr lang="en-US" sz="2400" b="1" i="1" u="sng" dirty="0" err="1" smtClean="0">
                <a:solidFill>
                  <a:schemeClr val="tx1"/>
                </a:solidFill>
                <a:effectLst>
                  <a:outerShdw blurRad="38100" dist="38100" dir="2700000" algn="tl">
                    <a:srgbClr val="000000">
                      <a:alpha val="43137"/>
                    </a:srgbClr>
                  </a:outerShdw>
                </a:effectLst>
                <a:latin typeface="Footlight MT Light" pitchFamily="18" charset="0"/>
              </a:rPr>
              <a:t>rond</a:t>
            </a:r>
            <a:r>
              <a:rPr lang="en-US" sz="2400" b="1" i="1" u="sng" dirty="0" smtClean="0">
                <a:solidFill>
                  <a:schemeClr val="tx1"/>
                </a:solidFill>
                <a:effectLst>
                  <a:outerShdw blurRad="38100" dist="38100" dir="2700000" algn="tl">
                    <a:srgbClr val="000000">
                      <a:alpha val="43137"/>
                    </a:srgbClr>
                  </a:outerShdw>
                </a:effectLst>
                <a:latin typeface="Footlight MT Light" pitchFamily="18" charset="0"/>
              </a:rPr>
              <a:t> het </a:t>
            </a:r>
            <a:r>
              <a:rPr lang="en-US" sz="2400" b="1" i="1" u="sng" dirty="0" err="1" smtClean="0">
                <a:solidFill>
                  <a:schemeClr val="tx1"/>
                </a:solidFill>
                <a:effectLst>
                  <a:outerShdw blurRad="38100" dist="38100" dir="2700000" algn="tl">
                    <a:srgbClr val="000000">
                      <a:alpha val="43137"/>
                    </a:srgbClr>
                  </a:outerShdw>
                </a:effectLst>
                <a:latin typeface="Footlight MT Light" pitchFamily="18" charset="0"/>
              </a:rPr>
              <a:t>volledige</a:t>
            </a:r>
            <a:r>
              <a:rPr lang="en-US" sz="2400" b="1" i="1" u="sng" dirty="0" smtClean="0">
                <a:solidFill>
                  <a:schemeClr val="tx1"/>
                </a:solidFill>
                <a:effectLst>
                  <a:outerShdw blurRad="38100" dist="38100" dir="2700000" algn="tl">
                    <a:srgbClr val="000000">
                      <a:alpha val="43137"/>
                    </a:srgbClr>
                  </a:outerShdw>
                </a:effectLst>
                <a:latin typeface="Footlight MT Light" pitchFamily="18" charset="0"/>
              </a:rPr>
              <a:t> eiland met een </a:t>
            </a:r>
            <a:r>
              <a:rPr lang="en-US" sz="2400" b="1" i="1" u="sng" dirty="0" err="1" smtClean="0">
                <a:solidFill>
                  <a:schemeClr val="tx1"/>
                </a:solidFill>
                <a:effectLst>
                  <a:outerShdw blurRad="38100" dist="38100" dir="2700000" algn="tl">
                    <a:srgbClr val="000000">
                      <a:alpha val="43137"/>
                    </a:srgbClr>
                  </a:outerShdw>
                </a:effectLst>
                <a:latin typeface="Footlight MT Light" pitchFamily="18" charset="0"/>
              </a:rPr>
              <a:t>ervaren</a:t>
            </a:r>
            <a:r>
              <a:rPr lang="en-US" sz="2400" b="1" i="1" u="sng" dirty="0" smtClean="0">
                <a:solidFill>
                  <a:schemeClr val="tx1"/>
                </a:solidFill>
                <a:effectLst>
                  <a:outerShdw blurRad="38100" dist="38100" dir="2700000" algn="tl">
                    <a:srgbClr val="000000">
                      <a:alpha val="43137"/>
                    </a:srgbClr>
                  </a:outerShdw>
                </a:effectLst>
                <a:latin typeface="Footlight MT Light" pitchFamily="18" charset="0"/>
              </a:rPr>
              <a:t> </a:t>
            </a:r>
            <a:r>
              <a:rPr lang="en-US" sz="2400" b="1" i="1" u="sng" dirty="0" err="1" smtClean="0">
                <a:solidFill>
                  <a:schemeClr val="tx1"/>
                </a:solidFill>
                <a:effectLst>
                  <a:outerShdw blurRad="38100" dist="38100" dir="2700000" algn="tl">
                    <a:srgbClr val="000000">
                      <a:alpha val="43137"/>
                    </a:srgbClr>
                  </a:outerShdw>
                </a:effectLst>
                <a:latin typeface="Footlight MT Light" pitchFamily="18" charset="0"/>
              </a:rPr>
              <a:t>gids</a:t>
            </a:r>
            <a:r>
              <a:rPr lang="en-US" sz="2400" b="1" i="1" u="sng" dirty="0" smtClean="0">
                <a:solidFill>
                  <a:schemeClr val="tx1"/>
                </a:solidFill>
                <a:effectLst>
                  <a:outerShdw blurRad="38100" dist="38100" dir="2700000" algn="tl">
                    <a:srgbClr val="000000">
                      <a:alpha val="43137"/>
                    </a:srgbClr>
                  </a:outerShdw>
                </a:effectLst>
                <a:latin typeface="Footlight MT Light" pitchFamily="18" charset="0"/>
              </a:rPr>
              <a:t> in een </a:t>
            </a:r>
            <a:r>
              <a:rPr lang="en-US" sz="2400" b="1" i="1" u="sng" dirty="0" err="1" smtClean="0">
                <a:solidFill>
                  <a:schemeClr val="tx1"/>
                </a:solidFill>
                <a:effectLst>
                  <a:outerShdw blurRad="38100" dist="38100" dir="2700000" algn="tl">
                    <a:srgbClr val="000000">
                      <a:alpha val="43137"/>
                    </a:srgbClr>
                  </a:outerShdw>
                </a:effectLst>
                <a:latin typeface="Footlight MT Light" pitchFamily="18" charset="0"/>
              </a:rPr>
              <a:t>comfortabele</a:t>
            </a:r>
            <a:r>
              <a:rPr lang="en-US" sz="2400" b="1" i="1" u="sng" dirty="0" smtClean="0">
                <a:solidFill>
                  <a:schemeClr val="tx1"/>
                </a:solidFill>
                <a:effectLst>
                  <a:outerShdw blurRad="38100" dist="38100" dir="2700000" algn="tl">
                    <a:srgbClr val="000000">
                      <a:alpha val="43137"/>
                    </a:srgbClr>
                  </a:outerShdw>
                </a:effectLst>
                <a:latin typeface="Footlight MT Light" pitchFamily="18" charset="0"/>
              </a:rPr>
              <a:t> </a:t>
            </a:r>
            <a:r>
              <a:rPr lang="en-US" sz="2400" b="1" i="1" u="sng" dirty="0" err="1" smtClean="0">
                <a:solidFill>
                  <a:schemeClr val="tx1"/>
                </a:solidFill>
                <a:effectLst>
                  <a:outerShdw blurRad="38100" dist="38100" dir="2700000" algn="tl">
                    <a:srgbClr val="000000">
                      <a:alpha val="43137"/>
                    </a:srgbClr>
                  </a:outerShdw>
                </a:effectLst>
                <a:latin typeface="Footlight MT Light" pitchFamily="18" charset="0"/>
              </a:rPr>
              <a:t>busje</a:t>
            </a:r>
            <a:r>
              <a:rPr lang="en-US" sz="2400" b="1" i="1" u="sng" dirty="0" smtClean="0">
                <a:solidFill>
                  <a:schemeClr val="tx1"/>
                </a:solidFill>
                <a:effectLst>
                  <a:outerShdw blurRad="38100" dist="38100" dir="2700000" algn="tl">
                    <a:srgbClr val="000000">
                      <a:alpha val="43137"/>
                    </a:srgbClr>
                  </a:outerShdw>
                </a:effectLst>
                <a:latin typeface="Footlight MT Light" pitchFamily="18" charset="0"/>
              </a:rPr>
              <a:t> en </a:t>
            </a:r>
            <a:r>
              <a:rPr lang="en-US" sz="2400" b="1" i="1" u="sng" dirty="0" err="1" smtClean="0">
                <a:solidFill>
                  <a:schemeClr val="tx1"/>
                </a:solidFill>
                <a:effectLst>
                  <a:outerShdw blurRad="38100" dist="38100" dir="2700000" algn="tl">
                    <a:srgbClr val="000000">
                      <a:alpha val="43137"/>
                    </a:srgbClr>
                  </a:outerShdw>
                </a:effectLst>
                <a:latin typeface="Footlight MT Light" pitchFamily="18" charset="0"/>
              </a:rPr>
              <a:t>geniet</a:t>
            </a:r>
            <a:r>
              <a:rPr lang="en-US" sz="2400" b="1" i="1" u="sng" dirty="0" smtClean="0">
                <a:solidFill>
                  <a:schemeClr val="tx1"/>
                </a:solidFill>
                <a:effectLst>
                  <a:outerShdw blurRad="38100" dist="38100" dir="2700000" algn="tl">
                    <a:srgbClr val="000000">
                      <a:alpha val="43137"/>
                    </a:srgbClr>
                  </a:outerShdw>
                </a:effectLst>
                <a:latin typeface="Footlight MT Light" pitchFamily="18" charset="0"/>
              </a:rPr>
              <a:t> van </a:t>
            </a:r>
            <a:r>
              <a:rPr lang="en-US" sz="2400" b="1" i="1" u="sng" dirty="0" err="1" smtClean="0">
                <a:solidFill>
                  <a:schemeClr val="tx1"/>
                </a:solidFill>
                <a:effectLst>
                  <a:outerShdw blurRad="38100" dist="38100" dir="2700000" algn="tl">
                    <a:srgbClr val="000000">
                      <a:alpha val="43137"/>
                    </a:srgbClr>
                  </a:outerShdw>
                </a:effectLst>
                <a:latin typeface="Footlight MT Light" pitchFamily="18" charset="0"/>
              </a:rPr>
              <a:t>alle</a:t>
            </a:r>
            <a:r>
              <a:rPr lang="en-US" sz="2400" b="1" i="1" u="sng" dirty="0" smtClean="0">
                <a:solidFill>
                  <a:schemeClr val="tx1"/>
                </a:solidFill>
                <a:effectLst>
                  <a:outerShdw blurRad="38100" dist="38100" dir="2700000" algn="tl">
                    <a:srgbClr val="000000">
                      <a:alpha val="43137"/>
                    </a:srgbClr>
                  </a:outerShdw>
                </a:effectLst>
                <a:latin typeface="Footlight MT Light" pitchFamily="18" charset="0"/>
              </a:rPr>
              <a:t> </a:t>
            </a:r>
            <a:r>
              <a:rPr lang="en-US" sz="2400" b="1" i="1" u="sng" dirty="0" err="1" smtClean="0">
                <a:solidFill>
                  <a:schemeClr val="tx1"/>
                </a:solidFill>
                <a:effectLst>
                  <a:outerShdw blurRad="38100" dist="38100" dir="2700000" algn="tl">
                    <a:srgbClr val="000000">
                      <a:alpha val="43137"/>
                    </a:srgbClr>
                  </a:outerShdw>
                </a:effectLst>
                <a:latin typeface="Footlight MT Light" pitchFamily="18" charset="0"/>
              </a:rPr>
              <a:t>bezienswaardigheden</a:t>
            </a:r>
            <a:r>
              <a:rPr lang="en-US" sz="2400" b="1" i="1" u="sng" dirty="0" smtClean="0">
                <a:solidFill>
                  <a:schemeClr val="tx1"/>
                </a:solidFill>
                <a:effectLst>
                  <a:outerShdw blurRad="38100" dist="38100" dir="2700000" algn="tl">
                    <a:srgbClr val="000000">
                      <a:alpha val="43137"/>
                    </a:srgbClr>
                  </a:outerShdw>
                </a:effectLst>
                <a:latin typeface="Footlight MT Light" pitchFamily="18" charset="0"/>
              </a:rPr>
              <a:t>, </a:t>
            </a:r>
            <a:r>
              <a:rPr lang="en-US" sz="2400" b="1" i="1" u="sng" dirty="0" err="1" smtClean="0">
                <a:solidFill>
                  <a:schemeClr val="tx1"/>
                </a:solidFill>
                <a:effectLst>
                  <a:outerShdw blurRad="38100" dist="38100" dir="2700000" algn="tl">
                    <a:srgbClr val="000000">
                      <a:alpha val="43137"/>
                    </a:srgbClr>
                  </a:outerShdw>
                </a:effectLst>
                <a:latin typeface="Footlight MT Light" pitchFamily="18" charset="0"/>
              </a:rPr>
              <a:t>stranden</a:t>
            </a:r>
            <a:r>
              <a:rPr lang="en-US" sz="2400" b="1" i="1" u="sng" dirty="0" smtClean="0">
                <a:solidFill>
                  <a:schemeClr val="tx1"/>
                </a:solidFill>
                <a:effectLst>
                  <a:outerShdw blurRad="38100" dist="38100" dir="2700000" algn="tl">
                    <a:srgbClr val="000000">
                      <a:alpha val="43137"/>
                    </a:srgbClr>
                  </a:outerShdw>
                </a:effectLst>
                <a:latin typeface="Footlight MT Light" pitchFamily="18" charset="0"/>
              </a:rPr>
              <a:t> </a:t>
            </a:r>
            <a:r>
              <a:rPr lang="en-US" sz="2400" b="1" i="1" u="sng" dirty="0" smtClean="0">
                <a:solidFill>
                  <a:schemeClr val="tx1"/>
                </a:solidFill>
                <a:effectLst>
                  <a:outerShdw blurRad="38100" dist="38100" dir="2700000" algn="tl">
                    <a:srgbClr val="000000">
                      <a:alpha val="43137"/>
                    </a:srgbClr>
                  </a:outerShdw>
                </a:effectLst>
                <a:latin typeface="Footlight MT Light" pitchFamily="18" charset="0"/>
              </a:rPr>
              <a:t>en </a:t>
            </a:r>
            <a:r>
              <a:rPr lang="en-US" sz="2400" b="1" i="1" u="sng" dirty="0" err="1" smtClean="0">
                <a:solidFill>
                  <a:schemeClr val="tx1"/>
                </a:solidFill>
                <a:effectLst>
                  <a:outerShdw blurRad="38100" dist="38100" dir="2700000" algn="tl">
                    <a:srgbClr val="000000">
                      <a:alpha val="43137"/>
                    </a:srgbClr>
                  </a:outerShdw>
                </a:effectLst>
                <a:latin typeface="Footlight MT Light" pitchFamily="18" charset="0"/>
              </a:rPr>
              <a:t>winkels</a:t>
            </a:r>
            <a:r>
              <a:rPr lang="en-US" sz="2400" b="1" i="1" u="sng" dirty="0" smtClean="0">
                <a:solidFill>
                  <a:schemeClr val="tx1"/>
                </a:solidFill>
                <a:effectLst>
                  <a:outerShdw blurRad="38100" dist="38100" dir="2700000" algn="tl">
                    <a:srgbClr val="000000">
                      <a:alpha val="43137"/>
                    </a:srgbClr>
                  </a:outerShdw>
                </a:effectLst>
                <a:latin typeface="Footlight MT Light" pitchFamily="18" charset="0"/>
              </a:rPr>
              <a:t>!</a:t>
            </a:r>
            <a:endParaRPr lang="en-US" sz="2400" b="1" i="1" u="sng" dirty="0">
              <a:solidFill>
                <a:schemeClr val="tx1"/>
              </a:solidFill>
              <a:effectLst>
                <a:outerShdw blurRad="38100" dist="38100" dir="2700000" algn="tl">
                  <a:srgbClr val="000000">
                    <a:alpha val="43137"/>
                  </a:srgbClr>
                </a:outerShdw>
              </a:effectLst>
              <a:latin typeface="Footlight MT Light" pitchFamily="18" charset="0"/>
            </a:endParaRPr>
          </a:p>
        </p:txBody>
      </p:sp>
      <p:sp>
        <p:nvSpPr>
          <p:cNvPr id="16" name="Text Placeholder 15"/>
          <p:cNvSpPr>
            <a:spLocks noGrp="1"/>
          </p:cNvSpPr>
          <p:nvPr>
            <p:ph type="body" sz="quarter" idx="16"/>
          </p:nvPr>
        </p:nvSpPr>
        <p:spPr>
          <a:xfrm>
            <a:off x="5257800" y="3615154"/>
            <a:ext cx="3200400" cy="3200400"/>
          </a:xfrm>
        </p:spPr>
        <p:txBody>
          <a:bodyPr>
            <a:normAutofit fontScale="25000" lnSpcReduction="20000"/>
          </a:bodyPr>
          <a:lstStyle/>
          <a:p>
            <a:r>
              <a:rPr lang="fr-FR" sz="9600" b="1" i="1" u="sng" dirty="0">
                <a:solidFill>
                  <a:schemeClr val="tx1"/>
                </a:solidFill>
                <a:effectLst>
                  <a:outerShdw blurRad="38100" dist="38100" dir="2700000" algn="tl">
                    <a:srgbClr val="000000">
                      <a:alpha val="43137"/>
                    </a:srgbClr>
                  </a:outerShdw>
                </a:effectLst>
              </a:rPr>
              <a:t>De </a:t>
            </a:r>
            <a:r>
              <a:rPr lang="fr-FR" sz="9600" b="1" i="1" u="sng" dirty="0" err="1">
                <a:solidFill>
                  <a:schemeClr val="tx1"/>
                </a:solidFill>
                <a:effectLst>
                  <a:outerShdw blurRad="38100" dist="38100" dir="2700000" algn="tl">
                    <a:srgbClr val="000000">
                      <a:alpha val="43137"/>
                    </a:srgbClr>
                  </a:outerShdw>
                </a:effectLst>
              </a:rPr>
              <a:t>Philipsburg</a:t>
            </a:r>
            <a:r>
              <a:rPr lang="fr-FR" sz="9600" b="1" i="1" u="sng" dirty="0">
                <a:solidFill>
                  <a:schemeClr val="tx1"/>
                </a:solidFill>
                <a:effectLst>
                  <a:outerShdw blurRad="38100" dist="38100" dir="2700000" algn="tl">
                    <a:srgbClr val="000000">
                      <a:alpha val="43137"/>
                    </a:srgbClr>
                  </a:outerShdw>
                </a:effectLst>
              </a:rPr>
              <a:t>  promenade lands </a:t>
            </a:r>
            <a:r>
              <a:rPr lang="fr-FR" sz="9600" b="1" i="1" u="sng" dirty="0" err="1">
                <a:solidFill>
                  <a:schemeClr val="tx1"/>
                </a:solidFill>
                <a:effectLst>
                  <a:outerShdw blurRad="38100" dist="38100" dir="2700000" algn="tl">
                    <a:srgbClr val="000000">
                      <a:alpha val="43137"/>
                    </a:srgbClr>
                  </a:outerShdw>
                </a:effectLst>
              </a:rPr>
              <a:t>glorieus</a:t>
            </a:r>
            <a:r>
              <a:rPr lang="fr-FR" sz="9600" b="1" i="1" u="sng" dirty="0">
                <a:solidFill>
                  <a:schemeClr val="tx1"/>
                </a:solidFill>
                <a:effectLst>
                  <a:outerShdw blurRad="38100" dist="38100" dir="2700000" algn="tl">
                    <a:srgbClr val="000000">
                      <a:alpha val="43137"/>
                    </a:srgbClr>
                  </a:outerShdw>
                </a:effectLst>
              </a:rPr>
              <a:t> </a:t>
            </a:r>
            <a:r>
              <a:rPr lang="nl-NL" sz="9600" b="1" i="1" u="sng" dirty="0" smtClean="0">
                <a:solidFill>
                  <a:schemeClr val="tx1"/>
                </a:solidFill>
                <a:effectLst>
                  <a:outerShdw blurRad="38100" dist="38100" dir="2700000" algn="tl">
                    <a:srgbClr val="000000">
                      <a:alpha val="43137"/>
                    </a:srgbClr>
                  </a:outerShdw>
                </a:effectLst>
              </a:rPr>
              <a:t>Great </a:t>
            </a:r>
            <a:r>
              <a:rPr lang="nl-NL" sz="9600" b="1" i="1" u="sng" dirty="0">
                <a:solidFill>
                  <a:schemeClr val="tx1"/>
                </a:solidFill>
                <a:effectLst>
                  <a:outerShdw blurRad="38100" dist="38100" dir="2700000" algn="tl">
                    <a:srgbClr val="000000">
                      <a:alpha val="43137"/>
                    </a:srgbClr>
                  </a:outerShdw>
                </a:effectLst>
              </a:rPr>
              <a:t>bay beach, vele bars, restaurants, winkels en </a:t>
            </a:r>
            <a:r>
              <a:rPr lang="nl-NL" sz="9600" b="1" i="1" u="sng" dirty="0" smtClean="0">
                <a:solidFill>
                  <a:schemeClr val="tx1"/>
                </a:solidFill>
                <a:effectLst>
                  <a:outerShdw blurRad="38100" dist="38100" dir="2700000" algn="tl">
                    <a:srgbClr val="000000">
                      <a:alpha val="43137"/>
                    </a:srgbClr>
                  </a:outerShdw>
                </a:effectLst>
              </a:rPr>
              <a:t>bezienswaardigheden </a:t>
            </a:r>
            <a:r>
              <a:rPr lang="nl-NL" sz="9600" b="1" i="1" u="sng" dirty="0">
                <a:solidFill>
                  <a:schemeClr val="tx1"/>
                </a:solidFill>
                <a:effectLst>
                  <a:outerShdw blurRad="38100" dist="38100" dir="2700000" algn="tl">
                    <a:srgbClr val="000000">
                      <a:alpha val="43137"/>
                    </a:srgbClr>
                  </a:outerShdw>
                </a:effectLst>
              </a:rPr>
              <a:t>verkennen op een SEGWAY, vertrekt door… </a:t>
            </a:r>
            <a:r>
              <a:rPr lang="fr-FR" sz="9600" b="1" i="1" u="sng" dirty="0">
                <a:solidFill>
                  <a:schemeClr val="tx1"/>
                </a:solidFill>
                <a:effectLst>
                  <a:outerShdw blurRad="38100" dist="38100" dir="2700000" algn="tl">
                    <a:srgbClr val="000000">
                      <a:alpha val="43137"/>
                    </a:srgbClr>
                  </a:outerShdw>
                </a:effectLst>
              </a:rPr>
              <a:t>Fun &amp; Roll </a:t>
            </a:r>
            <a:r>
              <a:rPr lang="fr-FR" sz="9600" b="1" i="1" u="sng" dirty="0" err="1" smtClean="0">
                <a:solidFill>
                  <a:schemeClr val="tx1"/>
                </a:solidFill>
                <a:effectLst>
                  <a:outerShdw blurRad="38100" dist="38100" dir="2700000" algn="tl">
                    <a:srgbClr val="000000">
                      <a:alpha val="43137"/>
                    </a:srgbClr>
                  </a:outerShdw>
                </a:effectLst>
              </a:rPr>
              <a:t>Toers</a:t>
            </a:r>
            <a:r>
              <a:rPr lang="fr-FR" sz="9600" b="1" i="1" u="sng" dirty="0">
                <a:solidFill>
                  <a:schemeClr val="tx1"/>
                </a:solidFill>
                <a:effectLst>
                  <a:outerShdw blurRad="38100" dist="38100" dir="2700000" algn="tl">
                    <a:srgbClr val="000000">
                      <a:alpha val="43137"/>
                    </a:srgbClr>
                  </a:outerShdw>
                </a:effectLst>
              </a:rPr>
              <a:t> !</a:t>
            </a:r>
            <a:endParaRPr lang="en-US" sz="9600" i="1" u="sng" dirty="0">
              <a:solidFill>
                <a:schemeClr val="tx1"/>
              </a:solidFill>
              <a:effectLst>
                <a:outerShdw blurRad="38100" dist="38100" dir="2700000" algn="tl">
                  <a:srgbClr val="000000">
                    <a:alpha val="43137"/>
                  </a:srgbClr>
                </a:outerShdw>
              </a:effectLst>
            </a:endParaRPr>
          </a:p>
          <a:p>
            <a:endParaRPr lang="en-US" dirty="0"/>
          </a:p>
        </p:txBody>
      </p:sp>
      <p:pic>
        <p:nvPicPr>
          <p:cNvPr id="22" name="Picture 21"/>
          <p:cNvPicPr/>
          <p:nvPr/>
        </p:nvPicPr>
        <p:blipFill>
          <a:blip r:embed="rId4" cstate="print">
            <a:extLst>
              <a:ext uri="{28A0092B-C50C-407E-A947-70E740481C1C}">
                <a14:useLocalDpi xmlns:a14="http://schemas.microsoft.com/office/drawing/2010/main" xmlns="" val="0"/>
              </a:ext>
            </a:extLst>
          </a:blip>
          <a:stretch>
            <a:fillRect/>
          </a:stretch>
        </p:blipFill>
        <p:spPr>
          <a:xfrm>
            <a:off x="4724400" y="51913"/>
            <a:ext cx="3733800" cy="3429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13178186"/>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3">
                                            <p:txEl>
                                              <p:pRg st="0" end="0"/>
                                            </p:txEl>
                                          </p:spTgt>
                                        </p:tgtEl>
                                      </p:cBhvr>
                                    </p:animEffect>
                                    <p:anim calcmode="lin" valueType="num">
                                      <p:cBhvr>
                                        <p:cTn id="12"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p:tgtEl>
                                          <p:spTgt spid="3">
                                            <p:txEl>
                                              <p:pRg st="0" end="0"/>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0" nodeType="clickEffect">
                                  <p:stCondLst>
                                    <p:cond delay="0"/>
                                  </p:stCondLst>
                                  <p:childTnLst>
                                    <p:animEffect transition="out" filter="fade">
                                      <p:cBhvr>
                                        <p:cTn id="18" dur="1000"/>
                                        <p:tgtEl>
                                          <p:spTgt spid="16">
                                            <p:txEl>
                                              <p:pRg st="0" end="0"/>
                                            </p:txEl>
                                          </p:spTgt>
                                        </p:tgtEl>
                                      </p:cBhvr>
                                    </p:animEffect>
                                    <p:anim calcmode="lin" valueType="num">
                                      <p:cBhvr>
                                        <p:cTn id="19" dur="1000"/>
                                        <p:tgtEl>
                                          <p:spTgt spid="16">
                                            <p:txEl>
                                              <p:pRg st="0" end="0"/>
                                            </p:txEl>
                                          </p:spTgt>
                                        </p:tgtEl>
                                        <p:attrNameLst>
                                          <p:attrName>ppt_x</p:attrName>
                                        </p:attrNameLst>
                                      </p:cBhvr>
                                      <p:tavLst>
                                        <p:tav tm="0">
                                          <p:val>
                                            <p:strVal val="ppt_x"/>
                                          </p:val>
                                        </p:tav>
                                        <p:tav tm="100000">
                                          <p:val>
                                            <p:strVal val="ppt_x"/>
                                          </p:val>
                                        </p:tav>
                                      </p:tavLst>
                                    </p:anim>
                                    <p:anim calcmode="lin" valueType="num">
                                      <p:cBhvr>
                                        <p:cTn id="20" dur="1000"/>
                                        <p:tgtEl>
                                          <p:spTgt spid="16">
                                            <p:txEl>
                                              <p:pRg st="0" end="0"/>
                                            </p:txEl>
                                          </p:spTgt>
                                        </p:tgtEl>
                                        <p:attrNameLst>
                                          <p:attrName>ppt_y</p:attrName>
                                        </p:attrNameLst>
                                      </p:cBhvr>
                                      <p:tavLst>
                                        <p:tav tm="0">
                                          <p:val>
                                            <p:strVal val="ppt_y"/>
                                          </p:val>
                                        </p:tav>
                                        <p:tav tm="100000">
                                          <p:val>
                                            <p:strVal val="ppt_y+.1"/>
                                          </p:val>
                                        </p:tav>
                                      </p:tavLst>
                                    </p:anim>
                                    <p:set>
                                      <p:cBhvr>
                                        <p:cTn id="21" dur="1" fill="hold">
                                          <p:stCondLst>
                                            <p:cond delay="999"/>
                                          </p:stCondLst>
                                        </p:cTn>
                                        <p:tgtEl>
                                          <p:spTgt spid="16">
                                            <p:txEl>
                                              <p:pRg st="0" end="0"/>
                                            </p:txEl>
                                          </p:spTgt>
                                        </p:tgtEl>
                                        <p:attrNameLst>
                                          <p:attrName>style.visibility</p:attrName>
                                        </p:attrNameLst>
                                      </p:cBhvr>
                                      <p:to>
                                        <p:strVal val="hidden"/>
                                      </p:to>
                                    </p:set>
                                  </p:childTnLst>
                                </p:cTn>
                              </p:par>
                              <p:par>
                                <p:cTn id="22" presetID="42" presetClass="exit" presetSubtype="0" fill="hold" nodeType="withEffect">
                                  <p:stCondLst>
                                    <p:cond delay="0"/>
                                  </p:stCondLst>
                                  <p:childTnLst>
                                    <p:animEffect transition="out" filter="fade">
                                      <p:cBhvr>
                                        <p:cTn id="23" dur="1000"/>
                                        <p:tgtEl>
                                          <p:spTgt spid="22"/>
                                        </p:tgtEl>
                                      </p:cBhvr>
                                    </p:animEffect>
                                    <p:anim calcmode="lin" valueType="num">
                                      <p:cBhvr>
                                        <p:cTn id="24" dur="1000"/>
                                        <p:tgtEl>
                                          <p:spTgt spid="22"/>
                                        </p:tgtEl>
                                        <p:attrNameLst>
                                          <p:attrName>ppt_x</p:attrName>
                                        </p:attrNameLst>
                                      </p:cBhvr>
                                      <p:tavLst>
                                        <p:tav tm="0">
                                          <p:val>
                                            <p:strVal val="ppt_x"/>
                                          </p:val>
                                        </p:tav>
                                        <p:tav tm="100000">
                                          <p:val>
                                            <p:strVal val="ppt_x"/>
                                          </p:val>
                                        </p:tav>
                                      </p:tavLst>
                                    </p:anim>
                                    <p:anim calcmode="lin" valueType="num">
                                      <p:cBhvr>
                                        <p:cTn id="25" dur="1000"/>
                                        <p:tgtEl>
                                          <p:spTgt spid="22"/>
                                        </p:tgtEl>
                                        <p:attrNameLst>
                                          <p:attrName>ppt_y</p:attrName>
                                        </p:attrNameLst>
                                      </p:cBhvr>
                                      <p:tavLst>
                                        <p:tav tm="0">
                                          <p:val>
                                            <p:strVal val="ppt_y"/>
                                          </p:val>
                                        </p:tav>
                                        <p:tav tm="100000">
                                          <p:val>
                                            <p:strVal val="ppt_y+.1"/>
                                          </p:val>
                                        </p:tav>
                                      </p:tavLst>
                                    </p:anim>
                                    <p:set>
                                      <p:cBhvr>
                                        <p:cTn id="26" dur="1" fill="hold">
                                          <p:stCondLst>
                                            <p:cond delay="999"/>
                                          </p:stCondLst>
                                        </p:cTn>
                                        <p:tgtEl>
                                          <p:spTgt spid="22"/>
                                        </p:tgtEl>
                                        <p:attrNameLst>
                                          <p:attrName>style.visibility</p:attrName>
                                        </p:attrNameLst>
                                      </p:cBhvr>
                                      <p:to>
                                        <p:strVal val="hidden"/>
                                      </p:to>
                                    </p:set>
                                  </p:childTnLst>
                                </p:cTn>
                              </p:par>
                              <p:par>
                                <p:cTn id="27" presetID="26"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80">
                                          <p:stCondLst>
                                            <p:cond delay="0"/>
                                          </p:stCondLst>
                                        </p:cTn>
                                        <p:tgtEl>
                                          <p:spTgt spid="23"/>
                                        </p:tgtEl>
                                      </p:cBhvr>
                                    </p:animEffect>
                                    <p:anim calcmode="lin" valueType="num">
                                      <p:cBhvr>
                                        <p:cTn id="3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35" dur="26">
                                          <p:stCondLst>
                                            <p:cond delay="650"/>
                                          </p:stCondLst>
                                        </p:cTn>
                                        <p:tgtEl>
                                          <p:spTgt spid="23"/>
                                        </p:tgtEl>
                                      </p:cBhvr>
                                      <p:to x="100000" y="60000"/>
                                    </p:animScale>
                                    <p:animScale>
                                      <p:cBhvr>
                                        <p:cTn id="36" dur="166" decel="50000">
                                          <p:stCondLst>
                                            <p:cond delay="676"/>
                                          </p:stCondLst>
                                        </p:cTn>
                                        <p:tgtEl>
                                          <p:spTgt spid="23"/>
                                        </p:tgtEl>
                                      </p:cBhvr>
                                      <p:to x="100000" y="100000"/>
                                    </p:animScale>
                                    <p:animScale>
                                      <p:cBhvr>
                                        <p:cTn id="37" dur="26">
                                          <p:stCondLst>
                                            <p:cond delay="1312"/>
                                          </p:stCondLst>
                                        </p:cTn>
                                        <p:tgtEl>
                                          <p:spTgt spid="23"/>
                                        </p:tgtEl>
                                      </p:cBhvr>
                                      <p:to x="100000" y="80000"/>
                                    </p:animScale>
                                    <p:animScale>
                                      <p:cBhvr>
                                        <p:cTn id="38" dur="166" decel="50000">
                                          <p:stCondLst>
                                            <p:cond delay="1338"/>
                                          </p:stCondLst>
                                        </p:cTn>
                                        <p:tgtEl>
                                          <p:spTgt spid="23"/>
                                        </p:tgtEl>
                                      </p:cBhvr>
                                      <p:to x="100000" y="100000"/>
                                    </p:animScale>
                                    <p:animScale>
                                      <p:cBhvr>
                                        <p:cTn id="39" dur="26">
                                          <p:stCondLst>
                                            <p:cond delay="1642"/>
                                          </p:stCondLst>
                                        </p:cTn>
                                        <p:tgtEl>
                                          <p:spTgt spid="23"/>
                                        </p:tgtEl>
                                      </p:cBhvr>
                                      <p:to x="100000" y="90000"/>
                                    </p:animScale>
                                    <p:animScale>
                                      <p:cBhvr>
                                        <p:cTn id="40" dur="166" decel="50000">
                                          <p:stCondLst>
                                            <p:cond delay="1668"/>
                                          </p:stCondLst>
                                        </p:cTn>
                                        <p:tgtEl>
                                          <p:spTgt spid="23"/>
                                        </p:tgtEl>
                                      </p:cBhvr>
                                      <p:to x="100000" y="100000"/>
                                    </p:animScale>
                                    <p:animScale>
                                      <p:cBhvr>
                                        <p:cTn id="41" dur="26">
                                          <p:stCondLst>
                                            <p:cond delay="1808"/>
                                          </p:stCondLst>
                                        </p:cTn>
                                        <p:tgtEl>
                                          <p:spTgt spid="23"/>
                                        </p:tgtEl>
                                      </p:cBhvr>
                                      <p:to x="100000" y="95000"/>
                                    </p:animScale>
                                    <p:animScale>
                                      <p:cBhvr>
                                        <p:cTn id="42" dur="166" decel="50000">
                                          <p:stCondLst>
                                            <p:cond delay="1834"/>
                                          </p:stCondLst>
                                        </p:cTn>
                                        <p:tgtEl>
                                          <p:spTgt spid="23"/>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3074"/>
                                        </p:tgtEl>
                                        <p:attrNameLst>
                                          <p:attrName>style.visibility</p:attrName>
                                        </p:attrNameLst>
                                      </p:cBhvr>
                                      <p:to>
                                        <p:strVal val="visible"/>
                                      </p:to>
                                    </p:set>
                                    <p:animEffect transition="in" filter="wipe(down)">
                                      <p:cBhvr>
                                        <p:cTn id="45" dur="580">
                                          <p:stCondLst>
                                            <p:cond delay="0"/>
                                          </p:stCondLst>
                                        </p:cTn>
                                        <p:tgtEl>
                                          <p:spTgt spid="3074"/>
                                        </p:tgtEl>
                                      </p:cBhvr>
                                    </p:animEffect>
                                    <p:anim calcmode="lin" valueType="num">
                                      <p:cBhvr>
                                        <p:cTn id="46"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51" dur="26">
                                          <p:stCondLst>
                                            <p:cond delay="650"/>
                                          </p:stCondLst>
                                        </p:cTn>
                                        <p:tgtEl>
                                          <p:spTgt spid="3074"/>
                                        </p:tgtEl>
                                      </p:cBhvr>
                                      <p:to x="100000" y="60000"/>
                                    </p:animScale>
                                    <p:animScale>
                                      <p:cBhvr>
                                        <p:cTn id="52" dur="166" decel="50000">
                                          <p:stCondLst>
                                            <p:cond delay="676"/>
                                          </p:stCondLst>
                                        </p:cTn>
                                        <p:tgtEl>
                                          <p:spTgt spid="3074"/>
                                        </p:tgtEl>
                                      </p:cBhvr>
                                      <p:to x="100000" y="100000"/>
                                    </p:animScale>
                                    <p:animScale>
                                      <p:cBhvr>
                                        <p:cTn id="53" dur="26">
                                          <p:stCondLst>
                                            <p:cond delay="1312"/>
                                          </p:stCondLst>
                                        </p:cTn>
                                        <p:tgtEl>
                                          <p:spTgt spid="3074"/>
                                        </p:tgtEl>
                                      </p:cBhvr>
                                      <p:to x="100000" y="80000"/>
                                    </p:animScale>
                                    <p:animScale>
                                      <p:cBhvr>
                                        <p:cTn id="54" dur="166" decel="50000">
                                          <p:stCondLst>
                                            <p:cond delay="1338"/>
                                          </p:stCondLst>
                                        </p:cTn>
                                        <p:tgtEl>
                                          <p:spTgt spid="3074"/>
                                        </p:tgtEl>
                                      </p:cBhvr>
                                      <p:to x="100000" y="100000"/>
                                    </p:animScale>
                                    <p:animScale>
                                      <p:cBhvr>
                                        <p:cTn id="55" dur="26">
                                          <p:stCondLst>
                                            <p:cond delay="1642"/>
                                          </p:stCondLst>
                                        </p:cTn>
                                        <p:tgtEl>
                                          <p:spTgt spid="3074"/>
                                        </p:tgtEl>
                                      </p:cBhvr>
                                      <p:to x="100000" y="90000"/>
                                    </p:animScale>
                                    <p:animScale>
                                      <p:cBhvr>
                                        <p:cTn id="56" dur="166" decel="50000">
                                          <p:stCondLst>
                                            <p:cond delay="1668"/>
                                          </p:stCondLst>
                                        </p:cTn>
                                        <p:tgtEl>
                                          <p:spTgt spid="3074"/>
                                        </p:tgtEl>
                                      </p:cBhvr>
                                      <p:to x="100000" y="100000"/>
                                    </p:animScale>
                                    <p:animScale>
                                      <p:cBhvr>
                                        <p:cTn id="57" dur="26">
                                          <p:stCondLst>
                                            <p:cond delay="1808"/>
                                          </p:stCondLst>
                                        </p:cTn>
                                        <p:tgtEl>
                                          <p:spTgt spid="3074"/>
                                        </p:tgtEl>
                                      </p:cBhvr>
                                      <p:to x="100000" y="95000"/>
                                    </p:animScale>
                                    <p:animScale>
                                      <p:cBhvr>
                                        <p:cTn id="58"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build="p"/>
      <p:bldP spid="1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i="1" u="sng" dirty="0" smtClean="0">
                <a:effectLst>
                  <a:outerShdw blurRad="38100" dist="38100" dir="2700000" algn="tl">
                    <a:srgbClr val="000000">
                      <a:alpha val="43137"/>
                    </a:srgbClr>
                  </a:outerShdw>
                </a:effectLst>
                <a:latin typeface="Footlight MT Light" pitchFamily="18" charset="0"/>
              </a:rPr>
              <a:t>Conclusie: </a:t>
            </a:r>
            <a:endParaRPr lang="en-US" sz="5400" b="1" i="1" u="sng" dirty="0">
              <a:effectLst>
                <a:outerShdw blurRad="38100" dist="38100" dir="2700000" algn="tl">
                  <a:srgbClr val="000000">
                    <a:alpha val="43137"/>
                  </a:srgbClr>
                </a:outerShdw>
              </a:effectLst>
              <a:latin typeface="Footlight MT Light"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Footlight MT Light" pitchFamily="18" charset="0"/>
              </a:rPr>
              <a:t>Kortom, St.Dominic High is een </a:t>
            </a:r>
            <a:r>
              <a:rPr lang="en-US" dirty="0" err="1" smtClean="0">
                <a:latin typeface="Footlight MT Light" pitchFamily="18" charset="0"/>
              </a:rPr>
              <a:t>katholieke</a:t>
            </a:r>
            <a:r>
              <a:rPr lang="en-US" dirty="0" smtClean="0">
                <a:latin typeface="Footlight MT Light" pitchFamily="18" charset="0"/>
              </a:rPr>
              <a:t> </a:t>
            </a:r>
            <a:r>
              <a:rPr lang="en-US" dirty="0" smtClean="0">
                <a:latin typeface="Footlight MT Light" pitchFamily="18" charset="0"/>
              </a:rPr>
              <a:t>school </a:t>
            </a:r>
            <a:r>
              <a:rPr lang="en-US" dirty="0" smtClean="0">
                <a:latin typeface="Footlight MT Light" pitchFamily="18" charset="0"/>
              </a:rPr>
              <a:t>met 5 forms en 2 IB </a:t>
            </a:r>
            <a:r>
              <a:rPr lang="en-US" dirty="0" err="1" smtClean="0">
                <a:latin typeface="Footlight MT Light" pitchFamily="18" charset="0"/>
              </a:rPr>
              <a:t>klassen</a:t>
            </a:r>
            <a:r>
              <a:rPr lang="en-US" dirty="0" smtClean="0">
                <a:latin typeface="Footlight MT Light" pitchFamily="18" charset="0"/>
              </a:rPr>
              <a:t>. Het </a:t>
            </a:r>
            <a:r>
              <a:rPr lang="en-US" dirty="0" smtClean="0">
                <a:latin typeface="Footlight MT Light" pitchFamily="18" charset="0"/>
              </a:rPr>
              <a:t>is een heel leuke en leerzame school waar sprake is </a:t>
            </a:r>
            <a:r>
              <a:rPr lang="en-US" dirty="0" smtClean="0">
                <a:latin typeface="Footlight MT Light" pitchFamily="18" charset="0"/>
              </a:rPr>
              <a:t>van </a:t>
            </a:r>
            <a:r>
              <a:rPr lang="en-US" dirty="0" err="1" smtClean="0">
                <a:latin typeface="Footlight MT Light" pitchFamily="18" charset="0"/>
              </a:rPr>
              <a:t>allerlei</a:t>
            </a:r>
            <a:r>
              <a:rPr lang="en-US" dirty="0" smtClean="0">
                <a:latin typeface="Footlight MT Light" pitchFamily="18" charset="0"/>
              </a:rPr>
              <a:t> </a:t>
            </a:r>
            <a:r>
              <a:rPr lang="en-US" dirty="0" smtClean="0">
                <a:latin typeface="Footlight MT Light" pitchFamily="18" charset="0"/>
              </a:rPr>
              <a:t>activiteiten. Sint Maarten is het beste </a:t>
            </a:r>
            <a:r>
              <a:rPr lang="en-US" dirty="0" err="1" smtClean="0">
                <a:latin typeface="Footlight MT Light" pitchFamily="18" charset="0"/>
              </a:rPr>
              <a:t>eiland</a:t>
            </a:r>
            <a:r>
              <a:rPr lang="en-US" dirty="0" smtClean="0">
                <a:latin typeface="Footlight MT Light" pitchFamily="18" charset="0"/>
              </a:rPr>
              <a:t> </a:t>
            </a:r>
            <a:r>
              <a:rPr lang="en-US" dirty="0" err="1" smtClean="0">
                <a:latin typeface="Footlight MT Light" pitchFamily="18" charset="0"/>
              </a:rPr>
              <a:t>om</a:t>
            </a:r>
            <a:r>
              <a:rPr lang="en-US" dirty="0" smtClean="0">
                <a:latin typeface="Footlight MT Light" pitchFamily="18" charset="0"/>
              </a:rPr>
              <a:t> </a:t>
            </a:r>
            <a:r>
              <a:rPr lang="en-US" dirty="0" smtClean="0">
                <a:latin typeface="Footlight MT Light" pitchFamily="18" charset="0"/>
              </a:rPr>
              <a:t>naartoe te komen. Sint Maarten is een historische plek voor mensen om te leren over </a:t>
            </a:r>
            <a:r>
              <a:rPr lang="en-US" dirty="0" smtClean="0">
                <a:latin typeface="Footlight MT Light" pitchFamily="18" charset="0"/>
              </a:rPr>
              <a:t>het</a:t>
            </a:r>
            <a:r>
              <a:rPr lang="en-US" dirty="0" smtClean="0">
                <a:latin typeface="Footlight MT Light" pitchFamily="18" charset="0"/>
              </a:rPr>
              <a:t> </a:t>
            </a:r>
            <a:r>
              <a:rPr lang="en-US" dirty="0" smtClean="0">
                <a:latin typeface="Footlight MT Light" pitchFamily="18" charset="0"/>
              </a:rPr>
              <a:t>Cariben en de Arowakken en vooral de grote zout vijver. Onze Nationale bloem de gele salie en onze nationale nummers en </a:t>
            </a:r>
            <a:r>
              <a:rPr lang="en-US" dirty="0" err="1" smtClean="0">
                <a:latin typeface="Footlight MT Light" pitchFamily="18" charset="0"/>
              </a:rPr>
              <a:t>symbolen</a:t>
            </a:r>
            <a:r>
              <a:rPr lang="en-US" dirty="0" smtClean="0">
                <a:latin typeface="Footlight MT Light" pitchFamily="18" charset="0"/>
              </a:rPr>
              <a:t> </a:t>
            </a:r>
            <a:r>
              <a:rPr lang="en-US" dirty="0" err="1" smtClean="0">
                <a:latin typeface="Footlight MT Light" pitchFamily="18" charset="0"/>
              </a:rPr>
              <a:t>zijn</a:t>
            </a:r>
            <a:r>
              <a:rPr lang="en-US" dirty="0" smtClean="0">
                <a:latin typeface="Footlight MT Light" pitchFamily="18" charset="0"/>
              </a:rPr>
              <a:t> </a:t>
            </a:r>
            <a:r>
              <a:rPr lang="en-US" dirty="0" err="1" smtClean="0">
                <a:latin typeface="Footlight MT Light" pitchFamily="18" charset="0"/>
              </a:rPr>
              <a:t>ook</a:t>
            </a:r>
            <a:r>
              <a:rPr lang="en-US" dirty="0" smtClean="0">
                <a:latin typeface="Footlight MT Light" pitchFamily="18" charset="0"/>
              </a:rPr>
              <a:t> </a:t>
            </a:r>
            <a:r>
              <a:rPr lang="en-US" dirty="0" err="1" smtClean="0">
                <a:latin typeface="Footlight MT Light" pitchFamily="18" charset="0"/>
              </a:rPr>
              <a:t>leuk</a:t>
            </a:r>
            <a:r>
              <a:rPr lang="en-US" dirty="0" smtClean="0">
                <a:latin typeface="Footlight MT Light" pitchFamily="18" charset="0"/>
              </a:rPr>
              <a:t> </a:t>
            </a:r>
            <a:r>
              <a:rPr lang="en-US" dirty="0" err="1" smtClean="0">
                <a:latin typeface="Footlight MT Light" pitchFamily="18" charset="0"/>
              </a:rPr>
              <a:t>om</a:t>
            </a:r>
            <a:r>
              <a:rPr lang="en-US" dirty="0" smtClean="0">
                <a:latin typeface="Footlight MT Light" pitchFamily="18" charset="0"/>
              </a:rPr>
              <a:t> </a:t>
            </a:r>
            <a:r>
              <a:rPr lang="en-US" dirty="0" err="1" smtClean="0">
                <a:latin typeface="Footlight MT Light" pitchFamily="18" charset="0"/>
              </a:rPr>
              <a:t>te</a:t>
            </a:r>
            <a:r>
              <a:rPr lang="en-US" dirty="0" smtClean="0">
                <a:latin typeface="Footlight MT Light" pitchFamily="18" charset="0"/>
              </a:rPr>
              <a:t> </a:t>
            </a:r>
            <a:r>
              <a:rPr lang="en-US" dirty="0" err="1" smtClean="0">
                <a:latin typeface="Footlight MT Light" pitchFamily="18" charset="0"/>
              </a:rPr>
              <a:t>zien</a:t>
            </a:r>
            <a:r>
              <a:rPr lang="en-US" dirty="0" smtClean="0">
                <a:latin typeface="Footlight MT Light" pitchFamily="18" charset="0"/>
              </a:rPr>
              <a:t>.</a:t>
            </a:r>
            <a:endParaRPr lang="en-US" dirty="0">
              <a:latin typeface="Footlight MT Light" pitchFamily="18" charset="0"/>
            </a:endParaRPr>
          </a:p>
        </p:txBody>
      </p:sp>
    </p:spTree>
    <p:extLst>
      <p:ext uri="{BB962C8B-B14F-4D97-AF65-F5344CB8AC3E}">
        <p14:creationId xmlns:p14="http://schemas.microsoft.com/office/powerpoint/2010/main" xmlns="" val="2569691989"/>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3" cstate="print">
            <a:extLst>
              <a:ext uri="{28A0092B-C50C-407E-A947-70E740481C1C}">
                <a14:useLocalDpi xmlns:a14="http://schemas.microsoft.com/office/drawing/2010/main" xmlns="" val="0"/>
              </a:ext>
            </a:extLst>
          </a:blip>
          <a:srcRect t="8287" b="8287"/>
          <a:stretch>
            <a:fillRect/>
          </a:stretch>
        </p:blipFill>
        <p:spPr>
          <a:xfrm>
            <a:off x="-213558" y="28074"/>
            <a:ext cx="9144000" cy="6858000"/>
          </a:xfrm>
        </p:spPr>
      </p:pic>
      <p:sp>
        <p:nvSpPr>
          <p:cNvPr id="3" name="TextBox 2"/>
          <p:cNvSpPr txBox="1"/>
          <p:nvPr/>
        </p:nvSpPr>
        <p:spPr>
          <a:xfrm>
            <a:off x="304800" y="5181600"/>
            <a:ext cx="8107284" cy="1015663"/>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6000" b="1" i="1" u="sng" dirty="0">
                <a:effectLst>
                  <a:outerShdw blurRad="38100" dist="38100" dir="2700000" algn="tl">
                    <a:srgbClr val="000000">
                      <a:alpha val="43137"/>
                    </a:srgbClr>
                  </a:outerShdw>
                </a:effectLst>
                <a:latin typeface="Footlight MT Light" pitchFamily="18" charset="0"/>
              </a:rPr>
              <a:t>Bedankt voor het </a:t>
            </a:r>
            <a:r>
              <a:rPr lang="en-US" sz="6000" b="1" i="1" u="sng" dirty="0" smtClean="0">
                <a:effectLst>
                  <a:outerShdw blurRad="38100" dist="38100" dir="2700000" algn="tl">
                    <a:srgbClr val="000000">
                      <a:alpha val="43137"/>
                    </a:srgbClr>
                  </a:outerShdw>
                </a:effectLst>
                <a:latin typeface="Footlight MT Light" pitchFamily="18" charset="0"/>
              </a:rPr>
              <a:t>kijken!!</a:t>
            </a:r>
            <a:endParaRPr lang="en-US" sz="6000" b="1" i="1" u="sng" dirty="0">
              <a:effectLst>
                <a:outerShdw blurRad="38100" dist="38100" dir="2700000" algn="tl">
                  <a:srgbClr val="000000">
                    <a:alpha val="43137"/>
                  </a:srgbClr>
                </a:outerShdw>
              </a:effectLst>
              <a:latin typeface="Footlight MT Light" pitchFamily="18" charset="0"/>
            </a:endParaRPr>
          </a:p>
        </p:txBody>
      </p:sp>
    </p:spTree>
    <p:extLst>
      <p:ext uri="{BB962C8B-B14F-4D97-AF65-F5344CB8AC3E}">
        <p14:creationId xmlns:p14="http://schemas.microsoft.com/office/powerpoint/2010/main" xmlns="" val="2793068875"/>
      </p:ext>
    </p:extLst>
  </p:cSld>
  <p:clrMapOvr>
    <a:masterClrMapping/>
  </p:clrMapOvr>
  <mc:AlternateContent xmlns:mc="http://schemas.openxmlformats.org/markup-compatibility/2006">
    <mc:Choice xmlns:p14="http://schemas.microsoft.com/office/powerpoint/2010/main" xmlns="" Requires="p14">
      <p:transition spd="slow" p14:dur="5750">
        <p14:vortex dir="r"/>
        <p:sndAc>
          <p:stSnd>
            <p:snd r:embed="rId4" name="applause.wav"/>
          </p:stSnd>
        </p:sndAc>
      </p:transition>
    </mc:Choice>
    <mc:Fallback>
      <p:transition spd="slow">
        <p:fade/>
        <p:sndAc>
          <p:stSnd>
            <p:snd r:embed="rId2" name="applause.wav"/>
          </p:stSnd>
        </p:sndAc>
      </p:transition>
    </mc:Fallback>
  </mc:AlternateContent>
  <p:timing>
    <p:tnLst>
      <p:par>
        <p:cTn id="1" dur="indefinite" restart="never" nodeType="tmRoot"/>
      </p:par>
    </p:tnLst>
  </p:timing>
</p:sld>
</file>

<file path=ppt/theme/theme1.xml><?xml version="1.0" encoding="utf-8"?>
<a:theme xmlns:a="http://schemas.openxmlformats.org/drawingml/2006/main" name="Contemporary Photo Alb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0</TotalTime>
  <Words>313</Words>
  <Application>Microsoft Office PowerPoint</Application>
  <PresentationFormat>On-screen Show (4:3)</PresentationFormat>
  <Paragraphs>37</Paragraphs>
  <Slides>9</Slides>
  <Notes>4</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Contemporary Photo Album</vt:lpstr>
      <vt:lpstr>Slide 1</vt:lpstr>
      <vt:lpstr>Inhoudsopgave</vt:lpstr>
      <vt:lpstr>Slide 3</vt:lpstr>
      <vt:lpstr>Slide 4</vt:lpstr>
      <vt:lpstr>Slide 5</vt:lpstr>
      <vt:lpstr>Slide 6</vt:lpstr>
      <vt:lpstr>Slide 7</vt:lpstr>
      <vt:lpstr>Conclusie: </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2012-11-24T09:45:13Z</dcterms:created>
  <dcterms:modified xsi:type="dcterms:W3CDTF">2012-12-13T17:00:32Z</dcterms:modified>
</cp:coreProperties>
</file>