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805" autoAdjust="0"/>
  </p:normalViewPr>
  <p:slideViewPr>
    <p:cSldViewPr>
      <p:cViewPr varScale="1">
        <p:scale>
          <a:sx n="101" d="100"/>
          <a:sy n="101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B8CEE-6EBC-4513-BCBE-50FA5C4B566C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A5765-579E-473D-90F5-316674F3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5DE47-2A62-49E8-9C6C-51C57B3981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E0B42-FB6C-4FBD-8741-7AB31E3EFA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647D-F83B-4907-B395-F7CFE0EE0BA4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719E-2406-442E-985F-2F39EBBBA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FD2D-57F9-4507-9170-15D4E0718BCB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6949-FEA5-4D88-8361-9BDAF542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9E71-080F-447B-B922-76C36C84A717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0460-6BB1-4EEC-88EB-9410823D6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B5F33F-3592-43C6-AB2E-FE438D4F10DC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4B6EB7-0D9A-49CA-A821-A9F23B7F6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8C4FE-4B06-4070-BE59-4BF9647B2FA3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1F0B-A265-4734-BB00-42EB7827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5933-4157-4A27-9A71-946383AD4814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B1AD-970D-4192-814C-2E4C77BC0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0A71-7D5F-4B60-B555-A1134519EA07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7ECC-E53A-4037-8C59-9E54DC0F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19E5F5-64F3-4A46-B9E1-D463AEA5DA61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72D528-8D46-4799-83A0-D8E856A74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B029-9CD1-4B22-BD27-D0E65B7EAF1F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04E7-0545-45BE-9BF2-F212BA9D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7919E1-3395-4B5A-9439-F527CB9E0263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64BC78-3A5F-4A07-AB2C-CF923CAF4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FA1AA3-3E67-4074-91ED-5868FA8D1DAF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B5F244-955D-4ADE-8121-3E84A365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09E36-2A4A-4B26-9E79-8854C78B74C6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32243-B578-4EDB-8DD8-CE44848FB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8497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3B3C4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0C0C3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C:\Users\OWNER\Downloads\Gun_Shot-Marvin-1140816320.mp3" TargetMode="External"/><Relationship Id="rId1" Type="http://schemas.openxmlformats.org/officeDocument/2006/relationships/audio" Target="file:///C:\Users\rferrance\Downloads\recording2.m4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outube.com/watch?v=6PK1VaWP-o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743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Nederland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Maarten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Quiz: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17755-2BC1-46B7-8C8A-3A5924973C74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685800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name is Bond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3716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Bond</a:t>
            </a:r>
            <a:endParaRPr lang="en-US" dirty="0"/>
          </a:p>
        </p:txBody>
      </p:sp>
      <p:pic>
        <p:nvPicPr>
          <p:cNvPr id="7" name="Picture 6" descr="b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752601"/>
            <a:ext cx="2466975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32766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just joking: </a:t>
            </a:r>
            <a:r>
              <a:rPr lang="en-US" dirty="0" err="1" smtClean="0"/>
              <a:t>Niek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8100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Niek</a:t>
            </a:r>
            <a:r>
              <a:rPr lang="en-US" dirty="0" smtClean="0"/>
              <a:t> </a:t>
            </a:r>
            <a:r>
              <a:rPr lang="en-US" dirty="0" err="1" smtClean="0"/>
              <a:t>Bogaard</a:t>
            </a:r>
            <a:r>
              <a:rPr lang="en-US" dirty="0" smtClean="0"/>
              <a:t>  000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Copyright: </a:t>
            </a:r>
            <a:r>
              <a:rPr lang="en-US" dirty="0" err="1" smtClean="0"/>
              <a:t>Niek</a:t>
            </a:r>
            <a:r>
              <a:rPr lang="en-US" dirty="0" smtClean="0"/>
              <a:t> </a:t>
            </a:r>
            <a:r>
              <a:rPr lang="en-US" dirty="0" err="1" smtClean="0"/>
              <a:t>Bogaard</a:t>
            </a:r>
            <a:r>
              <a:rPr lang="en-US" dirty="0" smtClean="0"/>
              <a:t> Inc.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5719E-2406-442E-985F-2F39EBBBAC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Neder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0"/>
            <a:ext cx="607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A95878-B79B-4861-A15E-0715F54FDD20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http://www.youtube.com/watch?v=UKkUhCIwkMI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http://www.youtube.com/watch?v=UKkUhCIwkMI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http://www.youtube.com/watch?v=UKkUhCIwkMI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886200" y="1981200"/>
            <a:ext cx="260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Haring met uitjes eten</a:t>
            </a:r>
          </a:p>
        </p:txBody>
      </p:sp>
      <p:sp>
        <p:nvSpPr>
          <p:cNvPr id="25605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E76B5-7264-43EB-834F-D0D56AE763EC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pic>
        <p:nvPicPr>
          <p:cNvPr id="25606" name="Picture 7" descr="haring-et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295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har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43434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http://www.youtube.com/watch?v=tPcopnvg9_c</a:t>
            </a:r>
          </a:p>
        </p:txBody>
      </p:sp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A6577-FFE5-42D3-A842-88AFFC499D7A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pic>
        <p:nvPicPr>
          <p:cNvPr id="26627" name="Picture 3" descr="Alkmaar%20kaasmarkt%20low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2819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kaasmark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14800"/>
            <a:ext cx="41910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anne fran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413" y="2819400"/>
            <a:ext cx="22621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agboe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81025"/>
            <a:ext cx="1609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953000" y="609600"/>
            <a:ext cx="333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Het dagboek van Anne Frank</a:t>
            </a:r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F2DA8-370B-4F60-8CC9-1FF80903B59C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572000" y="1752600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“How wonderful it is that nobody need wait a single moment before starting to improve the world.”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33400" y="4038600"/>
            <a:ext cx="2819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“I don't want to have lived in vain like most people. I want to be useful or bring enjoyment to all people, even those I've never met. I want to go on living even after my death!”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phili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501650"/>
            <a:ext cx="8128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505200" y="5943600"/>
            <a:ext cx="133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Eindhoven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4C571-4045-47ED-A0A1-2244D4FB1821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95400" y="3048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http://www.youtube.com/watch?v=Yh2BcRHS_SI</a:t>
            </a:r>
          </a:p>
        </p:txBody>
      </p:sp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32892-6774-4637-A5FB-EDDF8BF9E38E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leeu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708025"/>
            <a:ext cx="2362200" cy="219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geweer%20200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048000"/>
            <a:ext cx="60198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willemv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85800"/>
            <a:ext cx="1676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505200" y="1143000"/>
            <a:ext cx="3079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Willem van Oranje werd op 10 juli 1584 doodgeschoten in Delft</a:t>
            </a:r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99DC2-2350-4ECB-83CA-F5AFA3C117BD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pic>
        <p:nvPicPr>
          <p:cNvPr id="6" name="recording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Gun_Shot-Marvin-1140816320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 descr="dode-man-229x3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46445" y="4572000"/>
            <a:ext cx="174498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3352800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5532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Waddeneiland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586038"/>
            <a:ext cx="4324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 flipH="1">
            <a:off x="3384550" y="1371600"/>
            <a:ext cx="415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De Waddeneilanden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CA4E1-3917-4054-991A-B2BE01E8CAF9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A927C-014C-4656-B183-B12AE0F3A6EF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hlinkClick r:id="rId2"/>
              </a:rPr>
              <a:t>Golden Earring - Radar Love (1973) - YouTube</a:t>
            </a:r>
            <a:endParaRPr lang="en-US" dirty="0"/>
          </a:p>
        </p:txBody>
      </p:sp>
      <p:pic>
        <p:nvPicPr>
          <p:cNvPr id="7" name="Picture 6" descr="Goldenearr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"/>
            <a:ext cx="3548418" cy="2971800"/>
          </a:xfrm>
          <a:prstGeom prst="rect">
            <a:avLst/>
          </a:prstGeom>
        </p:spPr>
      </p:pic>
      <p:pic>
        <p:nvPicPr>
          <p:cNvPr id="8" name="Picture 7" descr="golden-earr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191000"/>
            <a:ext cx="42862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ridderza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4257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03DE3-7316-4561-90A0-22A4978DAFB3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09600" y="5486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http://www.youtube.com/watch?v=21eFJNqhI1o&amp;feature=related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4191000" y="4114800"/>
            <a:ext cx="212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De hoofdstad is A:</a:t>
            </a:r>
          </a:p>
        </p:txBody>
      </p:sp>
      <p:pic>
        <p:nvPicPr>
          <p:cNvPr id="15362" name="Picture 2" descr="Nederl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5534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BCF5B-B0D5-48D3-B9BB-65A8EB0A84EE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mens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876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048000" y="457200"/>
            <a:ext cx="412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Hier zijn ze ongeveer alle 17 miljoen!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1524D-FB39-4663-9529-89BDCFDF824D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erasm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762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CA461-26FE-4BB8-969B-3D5034557A3D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rotter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057650"/>
            <a:ext cx="4762500" cy="2800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37338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Rotterdam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21-schild_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21-schild_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-228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21-schild_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21-schild_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21-schild_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90B02-3FA1-41F5-9BBE-F2857B2CAB6C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0B029-9CD1-4B22-BD27-D0E65B7EAF1F}" type="datetime1">
              <a:rPr lang="en-US" smtClean="0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3716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Bedankt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</a:t>
            </a:r>
            <a:r>
              <a:rPr lang="en-US" b="1" dirty="0" err="1" smtClean="0"/>
              <a:t>jullie</a:t>
            </a:r>
            <a:r>
              <a:rPr lang="en-US" b="1" dirty="0" smtClean="0"/>
              <a:t> </a:t>
            </a:r>
            <a:r>
              <a:rPr lang="en-US" b="1" dirty="0" err="1" smtClean="0"/>
              <a:t>aandacht</a:t>
            </a:r>
            <a:r>
              <a:rPr lang="en-US" b="1" dirty="0" smtClean="0"/>
              <a:t>!</a:t>
            </a:r>
            <a:endParaRPr lang="en-US" b="1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3429000" y="25908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733800" y="31242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3048000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Groetjes</a:t>
            </a:r>
            <a:r>
              <a:rPr lang="en-US" dirty="0" smtClean="0"/>
              <a:t> van het Comenius College </a:t>
            </a:r>
            <a:r>
              <a:rPr lang="en-US" dirty="0" err="1" smtClean="0"/>
              <a:t>uit</a:t>
            </a:r>
            <a:endParaRPr lang="en-US" dirty="0" smtClean="0"/>
          </a:p>
          <a:p>
            <a:r>
              <a:rPr lang="en-US" dirty="0" err="1" smtClean="0"/>
              <a:t>Capelle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den </a:t>
            </a:r>
            <a:r>
              <a:rPr lang="en-US" dirty="0" err="1" smtClean="0"/>
              <a:t>IJssel</a:t>
            </a:r>
            <a:r>
              <a:rPr lang="en-US" dirty="0" smtClean="0"/>
              <a:t>, Nederland</a:t>
            </a:r>
            <a:endParaRPr lang="en-US" dirty="0"/>
          </a:p>
        </p:txBody>
      </p:sp>
      <p:pic>
        <p:nvPicPr>
          <p:cNvPr id="11" name="Picture 10" descr="Lijstersin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2514600" cy="1905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zeenivea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31838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94B51-1A0C-4484-B9AA-317B58BCACC8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Verdrin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953000"/>
            <a:ext cx="187642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Neder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0"/>
            <a:ext cx="6073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CAE11-9139-4381-B7C8-F26414179180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Willem-Alexander_en_943644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4775200" cy="35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FD247-D75D-45B6-B060-269EB41A686D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drie-prinsesj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4789" y="4572000"/>
            <a:ext cx="3651812" cy="230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http://www.youtube.com/watch?v=ISKyjSXDPuU</a:t>
            </a:r>
          </a:p>
        </p:txBody>
      </p:sp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 bwMode="auto">
          <a:xfrm rot="5400000">
            <a:off x="7568406" y="1118394"/>
            <a:ext cx="2011363" cy="3841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1F8EA-526B-4111-A1B7-7BD1CD6D449F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efteling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4876800" cy="2922158"/>
          </a:xfrm>
          <a:prstGeom prst="rect">
            <a:avLst/>
          </a:prstGeom>
        </p:spPr>
      </p:pic>
      <p:pic>
        <p:nvPicPr>
          <p:cNvPr id="7" name="Picture 6" descr="De_Efteling_Pegas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638550"/>
            <a:ext cx="30734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tweede_kam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57912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371600" y="533400"/>
            <a:ext cx="356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De Tweede Kamer in Den Haag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76635-7DCE-4472-AC4C-26B5C84A685B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mark-ru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724400"/>
            <a:ext cx="2352675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1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1 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Fyra-op-spoor-v250-de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924050"/>
            <a:ext cx="53530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962400" y="1066800"/>
            <a:ext cx="2179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De Fyra, fast train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5F677-67B4-4B5D-AA44-D4788341E76B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Sluisde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BDE52-BE51-406A-8952-D00FC8C54A70}" type="datetime1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11/28/2012</a:t>
            </a:fld>
            <a:endParaRPr lang="en-US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Copyright: Niek Bogaard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004E7-0545-45BE-9BF2-F212BA9D05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366</Words>
  <Application>Microsoft Office PowerPoint</Application>
  <PresentationFormat>On-screen Show (4:3)</PresentationFormat>
  <Paragraphs>102</Paragraphs>
  <Slides>23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Nederland voor Sint Maarten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Nederland voor Sint Maarten</dc:title>
  <dc:creator>JOHANNA</dc:creator>
  <cp:lastModifiedBy>JOHANNA</cp:lastModifiedBy>
  <cp:revision>30</cp:revision>
  <dcterms:created xsi:type="dcterms:W3CDTF">2012-11-26T20:28:25Z</dcterms:created>
  <dcterms:modified xsi:type="dcterms:W3CDTF">2012-11-29T01:32:35Z</dcterms:modified>
</cp:coreProperties>
</file>