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Overeenkomsten</a:t>
            </a:r>
            <a:endParaRPr lang="en-US" dirty="0"/>
          </a:p>
        </c:rich>
      </c:tx>
      <c:layout>
        <c:manualLayout>
          <c:xMode val="edge"/>
          <c:yMode val="edge"/>
          <c:x val="0.37581376241013364"/>
          <c:y val="3.333333333333334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Ga naar het strand</c:v>
                </c:pt>
                <c:pt idx="1">
                  <c:v>willen zwemmen</c:v>
                </c:pt>
                <c:pt idx="2">
                  <c:v>Loop op de promenade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0027955201252035"/>
          <c:y val="0.27406036745406842"/>
          <c:w val="0.28481361568934338"/>
          <c:h val="0.5751154855643047"/>
        </c:manualLayout>
      </c:layout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CA559B-5E49-4054-83C3-C11D0FED931A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7F69C0-8828-4EEA-84BD-B837B378832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Ons eiland en </a:t>
            </a:r>
            <a:r>
              <a:rPr lang="en-US" dirty="0" err="1" smtClean="0"/>
              <a:t>onze</a:t>
            </a:r>
            <a:r>
              <a:rPr lang="en-US" dirty="0" smtClean="0"/>
              <a:t>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Gedaan</a:t>
            </a:r>
            <a:r>
              <a:rPr lang="en-US" dirty="0" smtClean="0"/>
              <a:t> </a:t>
            </a:r>
            <a:r>
              <a:rPr lang="en-US" dirty="0" smtClean="0"/>
              <a:t>door</a:t>
            </a:r>
            <a:r>
              <a:rPr lang="en-US" dirty="0" smtClean="0"/>
              <a:t>: </a:t>
            </a:r>
            <a:r>
              <a:rPr lang="en-US" dirty="0" smtClean="0"/>
              <a:t>Harsh Jethwani en Jared Helligar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2743200" cy="1162050"/>
          </a:xfrm>
        </p:spPr>
        <p:txBody>
          <a:bodyPr/>
          <a:lstStyle/>
          <a:p>
            <a:r>
              <a:rPr lang="nl-NL" dirty="0" smtClean="0"/>
              <a:t>Wat zijn die gewone </a:t>
            </a:r>
            <a:r>
              <a:rPr lang="nl-NL" dirty="0" smtClean="0"/>
              <a:t>dingen op SXM?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3400" y="2057400"/>
            <a:ext cx="2895600" cy="480060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De meeste mensen willen gaan naar het strand.</a:t>
            </a:r>
          </a:p>
          <a:p>
            <a:r>
              <a:rPr lang="nl-NL" sz="2400" dirty="0" smtClean="0"/>
              <a:t>Anderen gaan zwemmen. (in een zwembad)</a:t>
            </a:r>
          </a:p>
          <a:p>
            <a:r>
              <a:rPr lang="nl-NL" sz="2400" dirty="0" smtClean="0"/>
              <a:t> En slechts enkelen wandelen op de promenade.</a:t>
            </a:r>
          </a:p>
          <a:p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575050" y="1676400"/>
          <a:ext cx="511175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Dank u wel voor het luisteren en kijken naar ons project.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5257800" y="3276600"/>
            <a:ext cx="3505200" cy="2895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ghtning Bolt 4"/>
          <p:cNvSpPr/>
          <p:nvPr/>
        </p:nvSpPr>
        <p:spPr>
          <a:xfrm>
            <a:off x="1600200" y="3200400"/>
            <a:ext cx="1981200" cy="19812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Inhoudsopgave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Het Eiland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De school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Introductie</a:t>
            </a:r>
          </a:p>
          <a:p>
            <a:r>
              <a:rPr lang="en-US" dirty="0" smtClean="0"/>
              <a:t>Het </a:t>
            </a:r>
            <a:r>
              <a:rPr lang="en-US" dirty="0" err="1" smtClean="0"/>
              <a:t>vliegveld</a:t>
            </a:r>
            <a:endParaRPr lang="en-US" dirty="0" smtClean="0"/>
          </a:p>
          <a:p>
            <a:r>
              <a:rPr lang="en-US" dirty="0" smtClean="0"/>
              <a:t>De cultuur en </a:t>
            </a:r>
            <a:r>
              <a:rPr lang="en-US" dirty="0" err="1" smtClean="0"/>
              <a:t>toerisme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Enquetes</a:t>
            </a:r>
            <a:endParaRPr lang="en-US" dirty="0" smtClean="0"/>
          </a:p>
          <a:p>
            <a:pPr>
              <a:buNone/>
            </a:pPr>
            <a:r>
              <a:rPr lang="nl-NL" dirty="0" smtClean="0"/>
              <a:t>Overeenkomsten in de leeftijdsgroep.</a:t>
            </a:r>
          </a:p>
          <a:p>
            <a:pPr>
              <a:buNone/>
            </a:pPr>
            <a:r>
              <a:rPr lang="nl-NL" dirty="0" smtClean="0"/>
              <a:t>Wat de mensen van deze leeftijdsgroep willen doen.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Activiteiten</a:t>
            </a:r>
            <a:endParaRPr lang="en-US" dirty="0" smtClean="0"/>
          </a:p>
          <a:p>
            <a:r>
              <a:rPr lang="en-US" dirty="0" smtClean="0"/>
              <a:t>verenigingen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In dit deel van het project, zal ik </a:t>
            </a:r>
            <a:r>
              <a:rPr lang="nl-NL" dirty="0" smtClean="0"/>
              <a:t>wat feiten laten </a:t>
            </a:r>
            <a:r>
              <a:rPr lang="nl-NL" dirty="0" smtClean="0"/>
              <a:t>zien </a:t>
            </a:r>
            <a:r>
              <a:rPr lang="nl-NL" dirty="0" smtClean="0"/>
              <a:t> </a:t>
            </a:r>
            <a:r>
              <a:rPr lang="nl-NL" dirty="0" smtClean="0"/>
              <a:t>over St. Maarten en onze school met behulp van powerpoint.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Vliegveld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05000"/>
            <a:ext cx="4038600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 De naam van </a:t>
            </a:r>
            <a:r>
              <a:rPr lang="nl-NL" dirty="0" smtClean="0"/>
              <a:t>ons </a:t>
            </a:r>
            <a:r>
              <a:rPr lang="nl-NL" dirty="0" smtClean="0"/>
              <a:t>vliegveld is de Prinses Juliana International airport  . </a:t>
            </a:r>
            <a:r>
              <a:rPr lang="nl-NL" dirty="0" smtClean="0"/>
              <a:t>H</a:t>
            </a:r>
            <a:r>
              <a:rPr lang="nl-NL" dirty="0" smtClean="0"/>
              <a:t>et </a:t>
            </a:r>
            <a:r>
              <a:rPr lang="nl-NL" dirty="0" smtClean="0"/>
              <a:t>is gepositioneerd tussen een grote heuvel en het is </a:t>
            </a:r>
            <a:r>
              <a:rPr lang="nl-NL" dirty="0" smtClean="0"/>
              <a:t>gelegen aan</a:t>
            </a:r>
            <a:r>
              <a:rPr lang="nl-NL" dirty="0" smtClean="0"/>
              <a:t> </a:t>
            </a:r>
            <a:r>
              <a:rPr lang="nl-NL" dirty="0" smtClean="0"/>
              <a:t>de voorkant van een </a:t>
            </a:r>
            <a:r>
              <a:rPr lang="nl-NL" dirty="0" smtClean="0"/>
              <a:t>strand. Het zorgt voor een </a:t>
            </a:r>
            <a:r>
              <a:rPr lang="nl-NL" dirty="0" smtClean="0"/>
              <a:t>aantal geweldige landingen. Sommige mensen op het eiland </a:t>
            </a:r>
            <a:r>
              <a:rPr lang="nl-NL" dirty="0" smtClean="0"/>
              <a:t>nemen graag </a:t>
            </a:r>
            <a:r>
              <a:rPr lang="nl-NL" dirty="0" smtClean="0"/>
              <a:t>foto's </a:t>
            </a:r>
            <a:r>
              <a:rPr lang="nl-NL" dirty="0" smtClean="0"/>
              <a:t> of opnames van </a:t>
            </a:r>
            <a:r>
              <a:rPr lang="nl-NL" dirty="0" smtClean="0"/>
              <a:t>deze </a:t>
            </a:r>
            <a:r>
              <a:rPr lang="nl-NL" dirty="0" smtClean="0"/>
              <a:t>landingen.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pla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38600" y="1828800"/>
            <a:ext cx="51054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Cultuur</a:t>
            </a:r>
            <a:r>
              <a:rPr lang="en-US" dirty="0" smtClean="0"/>
              <a:t> en </a:t>
            </a:r>
            <a:r>
              <a:rPr lang="en-US" dirty="0" err="1" smtClean="0"/>
              <a:t>Toerisme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90600"/>
            <a:ext cx="4876800" cy="2667000"/>
          </a:xfrm>
        </p:spPr>
        <p:txBody>
          <a:bodyPr/>
          <a:lstStyle/>
          <a:p>
            <a:r>
              <a:rPr lang="nl-NL" dirty="0" smtClean="0"/>
              <a:t>De Nederlandse kant van Sint Maarten staat bekend om zijn feestelijke nachtleven, stranden, juwelen, exotische drankjes gemaakt met native rum-gebaseerde Guavaberry likeuren, en overvloedige casino's.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" y="3352800"/>
            <a:ext cx="4800600" cy="2971800"/>
          </a:xfrm>
        </p:spPr>
        <p:txBody>
          <a:bodyPr/>
          <a:lstStyle/>
          <a:p>
            <a:r>
              <a:rPr lang="nl-NL" dirty="0" smtClean="0"/>
              <a:t>De Franse kant is bekend om haar stranden (naakt) en de bekende winkels, zoals kledingzaken, parfum en sieraden winkels en de Franse en Indische keuken. </a:t>
            </a:r>
            <a:endParaRPr lang="en-US" dirty="0"/>
          </a:p>
        </p:txBody>
      </p:sp>
      <p:pic>
        <p:nvPicPr>
          <p:cNvPr id="10" name="Content Placeholder 9" descr="meow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972175" y="4176712"/>
            <a:ext cx="2686050" cy="1704975"/>
          </a:xfrm>
        </p:spPr>
      </p:pic>
      <p:pic>
        <p:nvPicPr>
          <p:cNvPr id="9" name="Content Placeholder 8" descr="image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786437" y="1651794"/>
            <a:ext cx="2981325" cy="1533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Activiteiten</a:t>
            </a:r>
            <a:r>
              <a:rPr lang="en-US" dirty="0" smtClean="0"/>
              <a:t> in </a:t>
            </a:r>
            <a:r>
              <a:rPr lang="en-US" dirty="0" err="1" smtClean="0"/>
              <a:t>onze</a:t>
            </a:r>
            <a:r>
              <a:rPr lang="en-US" dirty="0" smtClean="0"/>
              <a:t> school</a:t>
            </a:r>
            <a:endParaRPr lang="en-US" dirty="0"/>
          </a:p>
        </p:txBody>
      </p:sp>
      <p:pic>
        <p:nvPicPr>
          <p:cNvPr id="5" name="Content Placeholder 4" descr="std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286000"/>
            <a:ext cx="3733800" cy="348843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Onze school heeft een groot aantal activiteiten, clubs en programma's. </a:t>
            </a:r>
            <a:r>
              <a:rPr lang="nl-NL" dirty="0" smtClean="0"/>
              <a:t>Sommigen zijn</a:t>
            </a:r>
            <a:r>
              <a:rPr lang="nl-NL" dirty="0" smtClean="0"/>
              <a:t>: voetbal team en andere sporten, Franse club en interactie club en het Kans-project.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324600" cy="1162050"/>
          </a:xfrm>
        </p:spPr>
        <p:txBody>
          <a:bodyPr/>
          <a:lstStyle/>
          <a:p>
            <a:r>
              <a:rPr lang="en-US" dirty="0" smtClean="0"/>
              <a:t>Verenigingen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38200" y="1600200"/>
            <a:ext cx="2743200" cy="457200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In onze school zijn er een aantal projecten en samenlevingen die echt belangrijk zijn </a:t>
            </a:r>
            <a:r>
              <a:rPr lang="nl-NL" sz="2400" dirty="0" smtClean="0"/>
              <a:t>en </a:t>
            </a:r>
            <a:r>
              <a:rPr lang="nl-NL" sz="2400" dirty="0" smtClean="0"/>
              <a:t>leuk zijn. Een belangrijke is de stop pest programma en een leuke een is het voetbalteam.</a:t>
            </a:r>
            <a:endParaRPr lang="en-US" sz="2400" dirty="0"/>
          </a:p>
        </p:txBody>
      </p:sp>
      <p:pic>
        <p:nvPicPr>
          <p:cNvPr id="5" name="Content Placeholder 4" descr="tumblr_m9bxcsqdmK1re9xmgo1_5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17282" y="1676400"/>
            <a:ext cx="3427286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Enquêtes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presentatie</a:t>
            </a:r>
            <a:r>
              <a:rPr lang="en-US" dirty="0" smtClean="0"/>
              <a:t> </a:t>
            </a:r>
            <a:r>
              <a:rPr lang="en-US" dirty="0" err="1" smtClean="0"/>
              <a:t>ondervraagde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de </a:t>
            </a:r>
            <a:r>
              <a:rPr lang="en-US" dirty="0" err="1" smtClean="0"/>
              <a:t>groep</a:t>
            </a:r>
            <a:r>
              <a:rPr lang="en-US" dirty="0" smtClean="0"/>
              <a:t> van 23-25 </a:t>
            </a:r>
            <a:r>
              <a:rPr lang="en-US" dirty="0" err="1" smtClean="0"/>
              <a:t>jarige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. We </a:t>
            </a:r>
            <a:r>
              <a:rPr lang="en-US" dirty="0" err="1" smtClean="0"/>
              <a:t>maken</a:t>
            </a:r>
            <a:r>
              <a:rPr lang="en-US" dirty="0" smtClean="0"/>
              <a:t> 10 </a:t>
            </a:r>
            <a:r>
              <a:rPr lang="en-US" dirty="0" err="1" smtClean="0"/>
              <a:t>vragen</a:t>
            </a:r>
            <a:r>
              <a:rPr lang="en-US" dirty="0" smtClean="0"/>
              <a:t> en </a:t>
            </a:r>
            <a:r>
              <a:rPr lang="en-US" dirty="0" err="1" smtClean="0"/>
              <a:t>geven</a:t>
            </a:r>
            <a:r>
              <a:rPr lang="en-US" dirty="0" smtClean="0"/>
              <a:t> de 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10 </a:t>
            </a:r>
            <a:r>
              <a:rPr lang="en-US" dirty="0" err="1" smtClean="0"/>
              <a:t>mensen</a:t>
            </a:r>
            <a:r>
              <a:rPr lang="en-US" dirty="0" smtClean="0"/>
              <a:t>. Dan </a:t>
            </a:r>
            <a:r>
              <a:rPr lang="en-US" dirty="0" err="1" smtClean="0"/>
              <a:t>zette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de </a:t>
            </a:r>
            <a:r>
              <a:rPr lang="en-US" dirty="0" err="1" smtClean="0"/>
              <a:t>antwoorden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project.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Enquêtes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Het merendeel van de mensen aan wie we de enquêtes hebben uitgedeeld hebben dezelfde dingen gekozen.</a:t>
            </a:r>
            <a:endParaRPr lang="en-US" dirty="0"/>
          </a:p>
        </p:txBody>
      </p:sp>
      <p:pic>
        <p:nvPicPr>
          <p:cNvPr id="7" name="Content Placeholder 6" descr="moo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29201" y="2590800"/>
            <a:ext cx="3429000" cy="297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629</TotalTime>
  <Words>356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Ons eiland en onze school</vt:lpstr>
      <vt:lpstr>Inhoudsopgave</vt:lpstr>
      <vt:lpstr>Introductie</vt:lpstr>
      <vt:lpstr>Het Vliegveld</vt:lpstr>
      <vt:lpstr>Cultuur en Toerisme</vt:lpstr>
      <vt:lpstr>Activiteiten in onze school</vt:lpstr>
      <vt:lpstr>Verenigingen</vt:lpstr>
      <vt:lpstr>Onze Enquêtes</vt:lpstr>
      <vt:lpstr>Enquêtes</vt:lpstr>
      <vt:lpstr>Wat zijn die gewone dingen op SXM?</vt:lpstr>
      <vt:lpstr>Conclusie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Helliger</dc:creator>
  <cp:lastModifiedBy>Honeyjermin</cp:lastModifiedBy>
  <cp:revision>55</cp:revision>
  <dcterms:created xsi:type="dcterms:W3CDTF">2012-11-25T15:02:16Z</dcterms:created>
  <dcterms:modified xsi:type="dcterms:W3CDTF">2012-12-16T16:52:26Z</dcterms:modified>
</cp:coreProperties>
</file>