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57" r:id="rId5"/>
    <p:sldId id="259" r:id="rId6"/>
    <p:sldId id="260" r:id="rId7"/>
    <p:sldId id="261" r:id="rId8"/>
    <p:sldId id="262" r:id="rId9"/>
    <p:sldId id="263" r:id="rId10"/>
    <p:sldId id="25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style val="1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Mensen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Jongens</c:v>
                </c:pt>
                <c:pt idx="1">
                  <c:v>Meisjes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endParaRPr lang="en-US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Ja</c:v>
                </c:pt>
                <c:pt idx="1">
                  <c:v>Nee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6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Andere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Andere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Ja</c:v>
                </c:pt>
                <c:pt idx="1">
                  <c:v>Nee</c:v>
                </c:pt>
                <c:pt idx="2">
                  <c:v>Andere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2">
                  <c:v>3</c:v>
                </c:pt>
              </c:numCache>
            </c:numRef>
          </c:val>
        </c:ser>
        <c:overlap val="100"/>
        <c:axId val="44885504"/>
        <c:axId val="44887040"/>
      </c:barChart>
      <c:catAx>
        <c:axId val="44885504"/>
        <c:scaling>
          <c:orientation val="minMax"/>
        </c:scaling>
        <c:axPos val="b"/>
        <c:tickLblPos val="nextTo"/>
        <c:crossAx val="44887040"/>
        <c:crosses val="autoZero"/>
        <c:auto val="1"/>
        <c:lblAlgn val="ctr"/>
        <c:lblOffset val="100"/>
      </c:catAx>
      <c:valAx>
        <c:axId val="44887040"/>
        <c:scaling>
          <c:orientation val="minMax"/>
        </c:scaling>
        <c:axPos val="l"/>
        <c:majorGridlines/>
        <c:numFmt formatCode="General" sourceLinked="1"/>
        <c:tickLblPos val="nextTo"/>
        <c:crossAx val="4488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Mensen </c:v>
                </c:pt>
              </c:strCache>
            </c:strRef>
          </c:tx>
          <c:explosion val="25"/>
          <c:dPt>
            <c:idx val="0"/>
            <c:explosion val="11"/>
          </c:dPt>
          <c:dPt>
            <c:idx val="1"/>
            <c:explosion val="0"/>
          </c:dPt>
          <c:dPt>
            <c:idx val="2"/>
            <c:explosion val="14"/>
          </c:dPt>
          <c:cat>
            <c:strRef>
              <c:f>Sheet1!$A$2:$A$4</c:f>
              <c:strCache>
                <c:ptCount val="3"/>
                <c:pt idx="0">
                  <c:v>Mac. Donalds </c:v>
                </c:pt>
                <c:pt idx="1">
                  <c:v>Subway</c:v>
                </c:pt>
                <c:pt idx="2">
                  <c:v>Burger King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endParaRPr lang="en-US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I Love It There</c:v>
                </c:pt>
                <c:pt idx="1">
                  <c:v>The Food Is Good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endParaRPr lang="en-US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Nee</c:v>
                </c:pt>
                <c:pt idx="1">
                  <c:v>Ja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Mensen</c:v>
                </c:pt>
              </c:strCache>
            </c:strRef>
          </c:tx>
          <c:explosion val="25"/>
          <c:dPt>
            <c:idx val="0"/>
            <c:explosion val="15"/>
          </c:dPt>
          <c:dPt>
            <c:idx val="1"/>
            <c:explosion val="14"/>
          </c:dPt>
          <c:dPt>
            <c:idx val="2"/>
            <c:explosion val="8"/>
          </c:dPt>
          <c:cat>
            <c:strRef>
              <c:f>Sheet1!$A$2:$A$4</c:f>
              <c:strCache>
                <c:ptCount val="3"/>
                <c:pt idx="0">
                  <c:v>Spelen </c:v>
                </c:pt>
                <c:pt idx="1">
                  <c:v>Ga Naar De Film </c:v>
                </c:pt>
                <c:pt idx="2">
                  <c:v>Eten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endParaRPr lang="en-US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Paars</c:v>
                </c:pt>
                <c:pt idx="1">
                  <c:v>Rood</c:v>
                </c:pt>
                <c:pt idx="2">
                  <c:v>Roze</c:v>
                </c:pt>
                <c:pt idx="3">
                  <c:v>Blauw</c:v>
                </c:pt>
                <c:pt idx="4">
                  <c:v>Bruin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endParaRPr lang="en-US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Play Video Games </c:v>
                </c:pt>
                <c:pt idx="1">
                  <c:v>Play With My Doll</c:v>
                </c:pt>
                <c:pt idx="2">
                  <c:v>Sleep</c:v>
                </c:pt>
                <c:pt idx="3">
                  <c:v>Sports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l-NL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Mensen</a:t>
            </a:r>
            <a:r>
              <a:rPr lang="en-US" dirty="0" smtClean="0"/>
              <a:t> </a:t>
            </a:r>
            <a:endParaRPr lang="en-US" dirty="0"/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Ja </c:v>
                </c:pt>
                <c:pt idx="1">
                  <c:v>Nee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4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nl-NL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12/16/2012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533400"/>
            <a:ext cx="5105400" cy="2868168"/>
          </a:xfrm>
        </p:spPr>
        <p:txBody>
          <a:bodyPr/>
          <a:lstStyle/>
          <a:p>
            <a:pPr algn="ctr"/>
            <a:r>
              <a:rPr lang="en-US" dirty="0" err="1" smtClean="0"/>
              <a:t>Mijn</a:t>
            </a:r>
            <a:r>
              <a:rPr lang="en-US" dirty="0" smtClean="0"/>
              <a:t> School en </a:t>
            </a:r>
            <a:r>
              <a:rPr lang="en-US" dirty="0" err="1" smtClean="0"/>
              <a:t>eiland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03758" cy="1101248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Naam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Donna-Nicole Ferreira en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Calisha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Lewis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Mijn</a:t>
            </a:r>
            <a:r>
              <a:rPr lang="en-US" dirty="0" smtClean="0"/>
              <a:t>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 St. Dominic High School is </a:t>
            </a:r>
            <a:r>
              <a:rPr lang="en-US" dirty="0" err="1" smtClean="0"/>
              <a:t>een</a:t>
            </a:r>
            <a:r>
              <a:rPr lang="en-US" dirty="0" smtClean="0"/>
              <a:t> rooms-</a:t>
            </a:r>
            <a:r>
              <a:rPr lang="en-US" dirty="0" err="1" smtClean="0"/>
              <a:t>katholieke</a:t>
            </a:r>
            <a:r>
              <a:rPr lang="en-US" dirty="0" smtClean="0"/>
              <a:t> </a:t>
            </a:r>
            <a:r>
              <a:rPr lang="en-US" dirty="0" err="1" smtClean="0"/>
              <a:t>middelbare</a:t>
            </a:r>
            <a:r>
              <a:rPr lang="en-US" dirty="0" smtClean="0"/>
              <a:t> School met Engels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taal</a:t>
            </a:r>
            <a:r>
              <a:rPr lang="en-US" dirty="0" smtClean="0"/>
              <a:t> van </a:t>
            </a:r>
            <a:r>
              <a:rPr lang="en-US" dirty="0" err="1" smtClean="0"/>
              <a:t>instructie</a:t>
            </a:r>
            <a:r>
              <a:rPr lang="en-US" dirty="0" smtClean="0"/>
              <a:t>. De school </a:t>
            </a:r>
            <a:r>
              <a:rPr lang="en-US" dirty="0" err="1" smtClean="0"/>
              <a:t>werd</a:t>
            </a:r>
            <a:r>
              <a:rPr lang="en-US" dirty="0" smtClean="0"/>
              <a:t> </a:t>
            </a:r>
            <a:r>
              <a:rPr lang="en-US" dirty="0" err="1" smtClean="0"/>
              <a:t>opgericht</a:t>
            </a:r>
            <a:r>
              <a:rPr lang="en-US" dirty="0" smtClean="0"/>
              <a:t> in 1994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zorgen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continuïteit</a:t>
            </a:r>
            <a:r>
              <a:rPr lang="en-US" dirty="0" smtClean="0"/>
              <a:t> in het </a:t>
            </a:r>
            <a:r>
              <a:rPr lang="en-US" dirty="0" err="1" smtClean="0"/>
              <a:t>secundair</a:t>
            </a:r>
            <a:r>
              <a:rPr lang="en-US" dirty="0" smtClean="0"/>
              <a:t> </a:t>
            </a:r>
            <a:r>
              <a:rPr lang="en-US" dirty="0" err="1" smtClean="0"/>
              <a:t>onderwijs</a:t>
            </a:r>
            <a:r>
              <a:rPr lang="en-US" dirty="0" smtClean="0"/>
              <a:t> van de </a:t>
            </a:r>
            <a:r>
              <a:rPr lang="en-US" dirty="0" err="1" smtClean="0"/>
              <a:t>studenten</a:t>
            </a:r>
            <a:r>
              <a:rPr lang="en-US" dirty="0" smtClean="0"/>
              <a:t> van de St. Dominic Primary School.</a:t>
            </a:r>
          </a:p>
        </p:txBody>
      </p:sp>
      <p:pic>
        <p:nvPicPr>
          <p:cNvPr id="1026" name="Picture 2" descr="C:\Users\HP\Pictures\stdominichigh1-top_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495800"/>
            <a:ext cx="218122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OnderZoek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Naam</a:t>
            </a:r>
            <a:r>
              <a:rPr lang="en-US" dirty="0" smtClean="0"/>
              <a:t>: </a:t>
            </a:r>
            <a:r>
              <a:rPr lang="en-US" dirty="0" err="1" smtClean="0"/>
              <a:t>Calisha</a:t>
            </a:r>
            <a:r>
              <a:rPr lang="en-US" dirty="0" smtClean="0"/>
              <a:t> Lewis en Donna-Nicole Ferreira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Bent u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meisje</a:t>
            </a:r>
            <a:r>
              <a:rPr lang="en-US" dirty="0" smtClean="0"/>
              <a:t> of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jongen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Woon</a:t>
            </a:r>
            <a:r>
              <a:rPr lang="en-US" dirty="0" smtClean="0"/>
              <a:t> je met je </a:t>
            </a:r>
            <a:r>
              <a:rPr lang="en-US" dirty="0" err="1" smtClean="0"/>
              <a:t>vader</a:t>
            </a:r>
            <a:r>
              <a:rPr lang="en-US" dirty="0" smtClean="0"/>
              <a:t> en </a:t>
            </a:r>
            <a:r>
              <a:rPr lang="en-US" dirty="0" err="1" smtClean="0"/>
              <a:t>moeder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Waar</a:t>
            </a:r>
            <a:r>
              <a:rPr lang="en-US" dirty="0" smtClean="0"/>
              <a:t> is je </a:t>
            </a:r>
            <a:r>
              <a:rPr lang="en-US" dirty="0" err="1" smtClean="0"/>
              <a:t>favoriete</a:t>
            </a:r>
            <a:r>
              <a:rPr lang="en-US" dirty="0" smtClean="0"/>
              <a:t> </a:t>
            </a:r>
            <a:r>
              <a:rPr lang="en-US" dirty="0" err="1" smtClean="0"/>
              <a:t>plaatsen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eten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Waarom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Hebt</a:t>
            </a:r>
            <a:r>
              <a:rPr lang="en-US" dirty="0" smtClean="0"/>
              <a:t> u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beste</a:t>
            </a:r>
            <a:r>
              <a:rPr lang="en-US" dirty="0" smtClean="0"/>
              <a:t> </a:t>
            </a:r>
            <a:r>
              <a:rPr lang="en-US" dirty="0" err="1" smtClean="0"/>
              <a:t>vriend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doe je met je beste vriend?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</a:t>
            </a:r>
            <a:r>
              <a:rPr lang="en-US" dirty="0" smtClean="0"/>
              <a:t> is je </a:t>
            </a:r>
            <a:r>
              <a:rPr lang="en-US" dirty="0" err="1" smtClean="0"/>
              <a:t>favoriete</a:t>
            </a:r>
            <a:r>
              <a:rPr lang="en-US" dirty="0" smtClean="0"/>
              <a:t> </a:t>
            </a:r>
            <a:r>
              <a:rPr lang="en-US" dirty="0" err="1" smtClean="0"/>
              <a:t>kleur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vind</a:t>
            </a:r>
            <a:r>
              <a:rPr lang="en-US" dirty="0" smtClean="0"/>
              <a:t> je </a:t>
            </a:r>
            <a:r>
              <a:rPr lang="en-US" dirty="0" err="1" smtClean="0"/>
              <a:t>leuk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in je </a:t>
            </a:r>
            <a:r>
              <a:rPr lang="en-US" dirty="0" err="1" smtClean="0"/>
              <a:t>vrije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Inhoudsopgaven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Introductie</a:t>
            </a:r>
            <a:endParaRPr lang="en-US" dirty="0" smtClean="0"/>
          </a:p>
          <a:p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Eiland</a:t>
            </a:r>
            <a:r>
              <a:rPr lang="en-US" dirty="0" smtClean="0"/>
              <a:t> </a:t>
            </a:r>
          </a:p>
          <a:p>
            <a:r>
              <a:rPr lang="nl-NL" dirty="0" smtClean="0"/>
              <a:t>De Nationale Vogel</a:t>
            </a:r>
          </a:p>
          <a:p>
            <a:r>
              <a:rPr lang="nl-NL" dirty="0" smtClean="0"/>
              <a:t>De Nationale Boom </a:t>
            </a:r>
          </a:p>
          <a:p>
            <a:r>
              <a:rPr lang="nl-NL" dirty="0" smtClean="0"/>
              <a:t>De Nationale Bloem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Grens</a:t>
            </a:r>
            <a:r>
              <a:rPr lang="en-US" dirty="0" smtClean="0"/>
              <a:t> Monument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Vlag</a:t>
            </a:r>
            <a:r>
              <a:rPr lang="nl-NL" dirty="0" smtClean="0"/>
              <a:t> </a:t>
            </a:r>
          </a:p>
          <a:p>
            <a:r>
              <a:rPr lang="nl-NL" dirty="0" smtClean="0"/>
              <a:t>Onze School</a:t>
            </a:r>
          </a:p>
          <a:p>
            <a:r>
              <a:rPr lang="nl-NL" dirty="0" smtClean="0"/>
              <a:t>Onderzoek </a:t>
            </a:r>
          </a:p>
          <a:p>
            <a:r>
              <a:rPr lang="nl-NL" dirty="0" smtClean="0"/>
              <a:t>Conclusie 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Speel je sport?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Hou</a:t>
            </a:r>
            <a:r>
              <a:rPr lang="en-US" dirty="0" smtClean="0"/>
              <a:t> je van school?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Conclusie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In dit project spraken we over ons eiland St. Maarten en onze school St. Dominic High School. </a:t>
            </a:r>
            <a:r>
              <a:rPr lang="nl-NL" smtClean="0"/>
              <a:t>Wij hopen dat jullie iets geleerd hebben over ons eiland en onze school</a:t>
            </a:r>
            <a:r>
              <a:rPr lang="nl-NL" dirty="0" smtClean="0"/>
              <a:t>.</a:t>
            </a:r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nl-NL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Introductie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In </a:t>
            </a:r>
            <a:r>
              <a:rPr lang="en-US" dirty="0" err="1" smtClean="0"/>
              <a:t>dit</a:t>
            </a:r>
            <a:r>
              <a:rPr lang="en-US" dirty="0" smtClean="0"/>
              <a:t> project </a:t>
            </a:r>
            <a:r>
              <a:rPr lang="en-US" dirty="0" err="1" smtClean="0"/>
              <a:t>zullen</a:t>
            </a:r>
            <a:r>
              <a:rPr lang="en-US" dirty="0" smtClean="0"/>
              <a:t> we </a:t>
            </a:r>
            <a:r>
              <a:rPr lang="en-US" dirty="0" err="1" smtClean="0"/>
              <a:t>vertellen</a:t>
            </a:r>
            <a:r>
              <a:rPr lang="en-US" dirty="0" smtClean="0"/>
              <a:t> over </a:t>
            </a:r>
            <a:r>
              <a:rPr lang="en-US" dirty="0" err="1" smtClean="0"/>
              <a:t>onze</a:t>
            </a:r>
            <a:r>
              <a:rPr lang="en-US" dirty="0" smtClean="0"/>
              <a:t> school en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eiland</a:t>
            </a:r>
            <a:r>
              <a:rPr lang="en-US" dirty="0" smtClean="0"/>
              <a:t> en hoe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werken</a:t>
            </a:r>
            <a:r>
              <a:rPr lang="en-US" dirty="0" smtClean="0"/>
              <a:t>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il_fi" descr="http://www.stmaartenvillavacations.com/st_maarten_islandma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2514600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C:\Users\HP\Pictures\stdominichigh1-top_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352800"/>
            <a:ext cx="2181225" cy="1828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Mijn</a:t>
            </a:r>
            <a:r>
              <a:rPr lang="en-US" dirty="0" smtClean="0"/>
              <a:t> </a:t>
            </a:r>
            <a:r>
              <a:rPr lang="en-US" dirty="0" err="1" smtClean="0"/>
              <a:t>eiland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Saint Martin (</a:t>
            </a:r>
            <a:r>
              <a:rPr lang="en-US" sz="2400" dirty="0" err="1" smtClean="0"/>
              <a:t>Frans</a:t>
            </a:r>
            <a:r>
              <a:rPr lang="en-US" sz="2400" dirty="0" smtClean="0"/>
              <a:t>: Saint-Martin; Engels: </a:t>
            </a:r>
            <a:r>
              <a:rPr lang="en-US" sz="2400" dirty="0" err="1" smtClean="0"/>
              <a:t>Sint</a:t>
            </a:r>
            <a:r>
              <a:rPr lang="en-US" sz="2400" dirty="0" smtClean="0"/>
              <a:t> Maarten)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eiland</a:t>
            </a:r>
            <a:r>
              <a:rPr lang="en-US" sz="2400" dirty="0" smtClean="0"/>
              <a:t> in het </a:t>
            </a:r>
            <a:r>
              <a:rPr lang="en-US" sz="2400" dirty="0" err="1" smtClean="0"/>
              <a:t>N</a:t>
            </a:r>
            <a:r>
              <a:rPr lang="en-US" sz="2400" dirty="0" err="1" smtClean="0"/>
              <a:t>oordoosten</a:t>
            </a:r>
            <a:r>
              <a:rPr lang="en-US" sz="2400" dirty="0" smtClean="0"/>
              <a:t> </a:t>
            </a:r>
            <a:r>
              <a:rPr lang="en-US" sz="2400" dirty="0" err="1" smtClean="0"/>
              <a:t>Caribische</a:t>
            </a:r>
            <a:r>
              <a:rPr lang="en-US" sz="2400" dirty="0" smtClean="0"/>
              <a:t> </a:t>
            </a:r>
            <a:r>
              <a:rPr lang="en-US" sz="2400" dirty="0" err="1" smtClean="0"/>
              <a:t>gebied</a:t>
            </a:r>
            <a:r>
              <a:rPr lang="en-US" sz="2400" dirty="0" smtClean="0"/>
              <a:t>, </a:t>
            </a:r>
            <a:r>
              <a:rPr lang="en-US" sz="2400" dirty="0" err="1" smtClean="0"/>
              <a:t>ongeveer</a:t>
            </a:r>
            <a:r>
              <a:rPr lang="en-US" sz="2400" dirty="0" smtClean="0"/>
              <a:t> 300 km (190 </a:t>
            </a:r>
            <a:r>
              <a:rPr lang="en-US" sz="2400" dirty="0" err="1" smtClean="0"/>
              <a:t>mijl</a:t>
            </a:r>
            <a:r>
              <a:rPr lang="en-US" sz="2400" dirty="0" smtClean="0"/>
              <a:t>) ten </a:t>
            </a:r>
            <a:r>
              <a:rPr lang="en-US" sz="2400" dirty="0" err="1" smtClean="0"/>
              <a:t>oosten</a:t>
            </a:r>
            <a:r>
              <a:rPr lang="en-US" sz="2400" dirty="0" smtClean="0"/>
              <a:t> van Puerto Rico. Het </a:t>
            </a:r>
            <a:r>
              <a:rPr lang="en-US" sz="2400" dirty="0" err="1" smtClean="0"/>
              <a:t>eiland</a:t>
            </a:r>
            <a:r>
              <a:rPr lang="en-US" sz="2400" dirty="0" smtClean="0"/>
              <a:t> 87 km2 is </a:t>
            </a:r>
            <a:r>
              <a:rPr lang="en-US" sz="2400" dirty="0" err="1" smtClean="0"/>
              <a:t>verdeeld</a:t>
            </a:r>
            <a:r>
              <a:rPr lang="en-US" sz="2400" dirty="0" smtClean="0"/>
              <a:t> </a:t>
            </a:r>
            <a:r>
              <a:rPr lang="en-US" sz="2400" dirty="0" err="1" smtClean="0"/>
              <a:t>ongeveer</a:t>
            </a:r>
            <a:r>
              <a:rPr lang="en-US" sz="2400" dirty="0" smtClean="0"/>
              <a:t> 60/40 </a:t>
            </a:r>
            <a:r>
              <a:rPr lang="en-US" sz="2400" dirty="0" err="1" smtClean="0"/>
              <a:t>tussen</a:t>
            </a:r>
            <a:r>
              <a:rPr lang="en-US" sz="2400" dirty="0" smtClean="0"/>
              <a:t> </a:t>
            </a:r>
            <a:r>
              <a:rPr lang="en-US" sz="2400" dirty="0" err="1" smtClean="0"/>
              <a:t>Frankrijk</a:t>
            </a:r>
            <a:r>
              <a:rPr lang="en-US" sz="2400" dirty="0" smtClean="0"/>
              <a:t> (53 km2) en het </a:t>
            </a:r>
            <a:r>
              <a:rPr lang="en-US" sz="2400" dirty="0" err="1" smtClean="0"/>
              <a:t>Koninkrijk</a:t>
            </a:r>
            <a:r>
              <a:rPr lang="en-US" sz="2400" dirty="0" smtClean="0"/>
              <a:t> </a:t>
            </a:r>
            <a:r>
              <a:rPr lang="en-US" sz="2400" dirty="0" err="1" smtClean="0"/>
              <a:t>der</a:t>
            </a:r>
            <a:r>
              <a:rPr lang="en-US" sz="2400" dirty="0" smtClean="0"/>
              <a:t> </a:t>
            </a:r>
            <a:r>
              <a:rPr lang="en-US" sz="2400" dirty="0" err="1" smtClean="0"/>
              <a:t>Nederlanden</a:t>
            </a:r>
            <a:r>
              <a:rPr lang="en-US" sz="2400" dirty="0" smtClean="0"/>
              <a:t> (34 km2); </a:t>
            </a:r>
            <a:r>
              <a:rPr lang="en-US" sz="2400" dirty="0" err="1" smtClean="0"/>
              <a:t>maar</a:t>
            </a:r>
            <a:r>
              <a:rPr lang="en-US" sz="2400" dirty="0" smtClean="0"/>
              <a:t> de </a:t>
            </a:r>
            <a:r>
              <a:rPr lang="en-US" sz="2400" dirty="0" err="1" smtClean="0"/>
              <a:t>Nederlandse</a:t>
            </a:r>
            <a:r>
              <a:rPr lang="en-US" sz="2400" dirty="0" smtClean="0"/>
              <a:t> </a:t>
            </a:r>
            <a:r>
              <a:rPr lang="en-US" sz="2400" dirty="0" err="1" smtClean="0"/>
              <a:t>kant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grotere</a:t>
            </a:r>
            <a:r>
              <a:rPr lang="en-US" sz="2400" dirty="0" smtClean="0"/>
              <a:t> </a:t>
            </a:r>
            <a:r>
              <a:rPr lang="en-US" sz="2400" dirty="0" err="1" smtClean="0"/>
              <a:t>bevolking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pic>
        <p:nvPicPr>
          <p:cNvPr id="6" name="il_fi" descr="http://www.stmaartenvillavacations.com/st_maarten_islandma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0"/>
            <a:ext cx="2209801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De Nationale vogel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err="1" smtClean="0"/>
              <a:t>vogel</a:t>
            </a:r>
            <a:r>
              <a:rPr lang="en-US" dirty="0" smtClean="0"/>
              <a:t> van </a:t>
            </a:r>
            <a:r>
              <a:rPr lang="en-US" dirty="0" err="1" smtClean="0"/>
              <a:t>Sint</a:t>
            </a:r>
            <a:r>
              <a:rPr lang="en-US" dirty="0" smtClean="0"/>
              <a:t> Maarten is de </a:t>
            </a:r>
            <a:r>
              <a:rPr lang="en-US" dirty="0" err="1" smtClean="0"/>
              <a:t>bruine</a:t>
            </a:r>
            <a:r>
              <a:rPr lang="en-US" dirty="0" smtClean="0"/>
              <a:t> </a:t>
            </a:r>
            <a:r>
              <a:rPr lang="en-US" dirty="0" err="1" smtClean="0"/>
              <a:t>pelikaan</a:t>
            </a:r>
            <a:r>
              <a:rPr lang="en-US" dirty="0" smtClean="0"/>
              <a:t>.</a:t>
            </a:r>
          </a:p>
        </p:txBody>
      </p:sp>
      <p:pic>
        <p:nvPicPr>
          <p:cNvPr id="18434" name="Picture 2" descr="http://www.museumsintmaarten.org/images/stories/flyingbrownpelican%5b1%5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352800"/>
            <a:ext cx="3048000" cy="22860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de nationale boom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De </a:t>
            </a:r>
            <a:r>
              <a:rPr lang="en-US" dirty="0" err="1" smtClean="0"/>
              <a:t>nationale</a:t>
            </a:r>
            <a:r>
              <a:rPr lang="en-US" dirty="0" smtClean="0"/>
              <a:t> boom van </a:t>
            </a:r>
            <a:r>
              <a:rPr lang="en-US" dirty="0" err="1" smtClean="0"/>
              <a:t>St.Maarten</a:t>
            </a:r>
            <a:r>
              <a:rPr lang="en-US" dirty="0" smtClean="0"/>
              <a:t> is de </a:t>
            </a:r>
            <a:r>
              <a:rPr lang="en-US" dirty="0" err="1" smtClean="0"/>
              <a:t>Flamboyante</a:t>
            </a:r>
            <a:r>
              <a:rPr lang="en-US" dirty="0" smtClean="0"/>
              <a:t> Boom.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6" name="Picture 5" descr="http://www.museumsintmaarten.org/images/stories/flamboyant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33800"/>
            <a:ext cx="3048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De </a:t>
            </a:r>
            <a:r>
              <a:rPr lang="en-US" dirty="0" err="1" smtClean="0"/>
              <a:t>Nationale</a:t>
            </a:r>
            <a:r>
              <a:rPr lang="en-US" dirty="0" smtClean="0"/>
              <a:t> </a:t>
            </a:r>
            <a:r>
              <a:rPr lang="en-US" dirty="0" err="1" smtClean="0"/>
              <a:t>bloem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De nationale bloem van St. Maarten is de Gele Salie.</a:t>
            </a:r>
            <a:endParaRPr lang="en-US" dirty="0"/>
          </a:p>
        </p:txBody>
      </p:sp>
      <p:pic>
        <p:nvPicPr>
          <p:cNvPr id="16386" name="Picture 2" descr="http://www.museumsintmaarten.org/images/stories/lantana_cama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352800"/>
            <a:ext cx="3048000" cy="242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Het </a:t>
            </a:r>
            <a:r>
              <a:rPr lang="en-US" dirty="0" err="1" smtClean="0"/>
              <a:t>grens</a:t>
            </a:r>
            <a:r>
              <a:rPr lang="en-US" dirty="0" smtClean="0"/>
              <a:t> monument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Het Grens Monument werd opgericht in 1948, we vieren 300 jaar naast elkaar in het bestaan van St. Maarten en St. Martin. Hoewel het partitie-Verdrag werd ondertekend in 1648 was er geen duidelijke aanwijzing voor de grens vanaf eind 1772.</a:t>
            </a:r>
            <a:endParaRPr lang="en-US" dirty="0"/>
          </a:p>
        </p:txBody>
      </p:sp>
      <p:pic>
        <p:nvPicPr>
          <p:cNvPr id="4" name="Picture 3" descr="http://upload.wikimedia.org/wikipedia/commons/thumb/3/3e/Island_Tour-01-Crossing_St_Martin_to_SInt_Maarten.jpg/200px-Island_Tour-01-Crossing_St_Martin_to_SInt_Maart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0"/>
            <a:ext cx="23622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362" name="Picture 2" descr="http://www.museumsintmaarten.org/images/stories/border_monu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114800"/>
            <a:ext cx="3048000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Vlag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/>
              <a:t>Rosie Richardson </a:t>
            </a:r>
            <a:r>
              <a:rPr lang="nl-NL" dirty="0" smtClean="0"/>
              <a:t>heeft</a:t>
            </a:r>
            <a:r>
              <a:rPr lang="nl-NL" dirty="0" smtClean="0"/>
              <a:t> </a:t>
            </a:r>
            <a:r>
              <a:rPr lang="nl-NL" dirty="0" smtClean="0"/>
              <a:t>de St. Maarten </a:t>
            </a:r>
            <a:r>
              <a:rPr lang="nl-NL" dirty="0" smtClean="0"/>
              <a:t>vlag getekend. </a:t>
            </a:r>
            <a:r>
              <a:rPr lang="nl-NL" dirty="0" smtClean="0"/>
              <a:t>In 1985 werd de Sint Maarten het vierde eiland van de Nederlandse Antillen en heeft haar eigen vlag ontworpen.</a:t>
            </a:r>
            <a:endParaRPr lang="en-US" dirty="0"/>
          </a:p>
        </p:txBody>
      </p:sp>
      <p:pic>
        <p:nvPicPr>
          <p:cNvPr id="14338" name="Picture 2" descr="http://www.museumsintmaarten.org/images/stories/new/sint-maarten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86200"/>
            <a:ext cx="3086100" cy="20574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181</TotalTime>
  <Words>404</Words>
  <Application>Microsoft Office PowerPoint</Application>
  <PresentationFormat>On-screen Show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Mijn School en eiland </vt:lpstr>
      <vt:lpstr>Inhoudsopgaven </vt:lpstr>
      <vt:lpstr>Introductie </vt:lpstr>
      <vt:lpstr>Mijn eiland </vt:lpstr>
      <vt:lpstr>De Nationale vogel</vt:lpstr>
      <vt:lpstr>de nationale boom</vt:lpstr>
      <vt:lpstr> De Nationale bloem  </vt:lpstr>
      <vt:lpstr> Het grens monument  </vt:lpstr>
      <vt:lpstr>Vlag  </vt:lpstr>
      <vt:lpstr>Mijn school </vt:lpstr>
      <vt:lpstr>OnderZoek</vt:lpstr>
      <vt:lpstr>Bent u een meisje of een jongen?</vt:lpstr>
      <vt:lpstr>Woon je met je vader en moeder?</vt:lpstr>
      <vt:lpstr>Waar is je favoriete plaatsen om te eten?</vt:lpstr>
      <vt:lpstr>Waarom?</vt:lpstr>
      <vt:lpstr>Hebt u een beste vriend</vt:lpstr>
      <vt:lpstr>wat doe je met je beste vriend?</vt:lpstr>
      <vt:lpstr>Wat is je favoriete kleur?</vt:lpstr>
      <vt:lpstr>Wat vind je leuk te doen in je vrije tijd?</vt:lpstr>
      <vt:lpstr>Speel je sport? </vt:lpstr>
      <vt:lpstr>Hou je van school?</vt:lpstr>
      <vt:lpstr>Conclusie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Mijn School en eiland</dc:title>
  <dc:creator>HP</dc:creator>
  <cp:lastModifiedBy>Honeyjermin</cp:lastModifiedBy>
  <cp:revision>21</cp:revision>
  <dcterms:created xsi:type="dcterms:W3CDTF">2012-11-25T19:24:42Z</dcterms:created>
  <dcterms:modified xsi:type="dcterms:W3CDTF">2012-12-16T16:38:49Z</dcterms:modified>
</cp:coreProperties>
</file>