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01" autoAdjust="0"/>
    <p:restoredTop sz="94660"/>
  </p:normalViewPr>
  <p:slideViewPr>
    <p:cSldViewPr>
      <p:cViewPr varScale="1">
        <p:scale>
          <a:sx n="57" d="100"/>
          <a:sy n="57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F66096A-38AF-44CE-A95B-25B105C55CC9}" type="datetimeFigureOut">
              <a:rPr lang="en-US"/>
              <a:pPr>
                <a:defRPr/>
              </a:pPr>
              <a:t>12/16/2012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40B31D8-B445-4670-A0E0-E6A6CF7406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C692465-324F-4D08-AC7D-07EE08498BB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07EA28-5A1C-4BA0-8BF4-792C9A1397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43886D-F66E-4208-B9DA-7CFDCF1B03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170338-D496-42CB-9FFB-A4AB2B4651D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B28A94-A59A-4AFD-8E3E-8C240356EDA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2E5F3A-8EDB-42B3-B390-13B6F5154A4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1A0647-E874-4BA5-BC5C-DDCD52EAE1D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3C1245-85AF-429B-8C47-B42F7950554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DD819F-B968-4F37-9454-8A3F024936B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8A8DCD-DC2B-4E1F-B07B-87D1EEBF239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01AC99-A7AD-44A2-B814-C1D652F6B43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E3F696-F2AE-4990-B8E2-01C7EE6A37D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A1A3E9-38A7-4B96-92B4-53BD4740642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03A258AF-FE07-4049-B5D3-0830A866F227}" type="datetimeFigureOut">
              <a:rPr lang="en-US"/>
              <a:pPr>
                <a:defRPr/>
              </a:pPr>
              <a:t>12/16/2012</a:t>
            </a:fld>
            <a:endParaRPr lang="en-US" dirty="0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D34442-150D-47C6-BADA-05601443D6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C3FB8-5C5D-455A-BAFE-4A82600279BF}" type="datetimeFigureOut">
              <a:rPr lang="en-US"/>
              <a:pPr>
                <a:defRPr/>
              </a:pPr>
              <a:t>12/16/2012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4BA32-B358-4E54-BBFE-737051066D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6D349-503A-4CBF-A037-AA52B8CA7C22}" type="datetimeFigureOut">
              <a:rPr lang="en-US"/>
              <a:pPr>
                <a:defRPr/>
              </a:pPr>
              <a:t>12/16/2012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8553E-48F0-4AF0-B036-42E7FC2F59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23CB9-EF6E-4A14-8BB1-9D508CDFB9C7}" type="datetimeFigureOut">
              <a:rPr lang="en-US"/>
              <a:pPr>
                <a:defRPr/>
              </a:pPr>
              <a:t>12/16/2012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73478-53F1-464C-A1FC-06708F6932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2911B-80C1-47DD-99C4-263DD65D39EB}" type="datetimeFigureOut">
              <a:rPr lang="en-US"/>
              <a:pPr>
                <a:defRPr/>
              </a:pPr>
              <a:t>12/16/2012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5F3F4-D801-4608-868B-2CF11A11AB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C08A5-61C5-44B2-96AD-FAB45FEFA5A8}" type="datetimeFigureOut">
              <a:rPr lang="en-US"/>
              <a:pPr>
                <a:defRPr/>
              </a:pPr>
              <a:t>12/16/2012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EC659-6734-42EF-A7F9-8E93DBC22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13252-1083-4EE6-B05B-AFB919B6AA33}" type="datetimeFigureOut">
              <a:rPr lang="en-US"/>
              <a:pPr>
                <a:defRPr/>
              </a:pPr>
              <a:t>12/16/2012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B0007F5B-7BA3-4B62-96D4-8A3178DC68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F3526-696A-4769-B803-34BC33413807}" type="datetimeFigureOut">
              <a:rPr lang="en-US"/>
              <a:pPr>
                <a:defRPr/>
              </a:pPr>
              <a:t>12/16/2012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1C0D5-D059-4486-9468-628690381C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6BFFD-628A-4BFF-AB9B-B0C9E0D385D1}" type="datetimeFigureOut">
              <a:rPr lang="en-US"/>
              <a:pPr>
                <a:defRPr/>
              </a:pPr>
              <a:t>12/16/2012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D3F8E-91FB-4938-BC3F-50F8C1770D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F85D7191-0993-4693-A770-C9DFF5ED49D0}" type="datetimeFigureOut">
              <a:rPr lang="en-US"/>
              <a:pPr>
                <a:defRPr/>
              </a:pPr>
              <a:t>12/16/2012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769F5EF1-5E8E-42E0-8BE2-6B0246864D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BEB8360B-76A5-4CAB-AE5D-D8A64BEC0B86}" type="datetimeFigureOut">
              <a:rPr lang="en-US"/>
              <a:pPr>
                <a:defRPr/>
              </a:pPr>
              <a:t>12/16/2012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FF2B1000-E304-4CC0-999C-D2E25A58EA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EA87693-63D8-4BB3-B2E0-0E7BF96F6D89}" type="datetimeFigureOut">
              <a:rPr lang="en-US"/>
              <a:pPr>
                <a:defRPr/>
              </a:pPr>
              <a:t>12/16/2012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68559D3-64A9-43A7-8356-F301633283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3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Nederlandse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Enquête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Door: Cameron Celestine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Nederlands Enquete</a:t>
            </a:r>
            <a:endParaRPr lang="nl-N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20700" indent="-457200">
              <a:buFont typeface="Century Gothic" pitchFamily="34" charset="0"/>
              <a:buAutoNum type="arabicParenR"/>
            </a:pPr>
            <a:r>
              <a:rPr lang="nl-NL" sz="2400" b="1" dirty="0" smtClean="0"/>
              <a:t>Wie is uw </a:t>
            </a:r>
            <a:r>
              <a:rPr lang="nl-NL" sz="2400" b="1" dirty="0" smtClean="0"/>
              <a:t>rolmodel</a:t>
            </a:r>
            <a:r>
              <a:rPr lang="nl-NL" sz="2400" b="1" dirty="0" smtClean="0"/>
              <a:t>?</a:t>
            </a:r>
          </a:p>
          <a:p>
            <a:pPr marL="520700" indent="-457200"/>
            <a:r>
              <a:rPr lang="nl-NL" sz="2000" dirty="0" smtClean="0"/>
              <a:t>Iam Feng</a:t>
            </a:r>
          </a:p>
          <a:p>
            <a:pPr marL="520700" indent="-457200"/>
            <a:r>
              <a:rPr lang="nl-NL" sz="2000" dirty="0" smtClean="0"/>
              <a:t>Chuck Norris</a:t>
            </a:r>
          </a:p>
          <a:p>
            <a:pPr marL="520700" indent="-457200"/>
            <a:r>
              <a:rPr lang="nl-NL" sz="2000" dirty="0" smtClean="0"/>
              <a:t>Mijn moeder</a:t>
            </a:r>
          </a:p>
          <a:p>
            <a:pPr marL="520700" indent="-457200"/>
            <a:r>
              <a:rPr lang="nl-NL" sz="2000" dirty="0" smtClean="0"/>
              <a:t>Ik heb geen</a:t>
            </a:r>
          </a:p>
          <a:p>
            <a:pPr marL="520700" indent="-457200"/>
            <a:r>
              <a:rPr lang="nl-NL" sz="2000" dirty="0" smtClean="0"/>
              <a:t>Martin Luther King Jr.</a:t>
            </a:r>
          </a:p>
          <a:p>
            <a:pPr marL="520700" indent="-457200"/>
            <a:r>
              <a:rPr lang="nl-NL" sz="2000" dirty="0" smtClean="0"/>
              <a:t>Mijn beste vrienden en mijn moeder</a:t>
            </a:r>
          </a:p>
          <a:p>
            <a:pPr marL="520700" indent="-457200"/>
            <a:r>
              <a:rPr lang="nl-NL" sz="2000" dirty="0" smtClean="0"/>
              <a:t>Ik heb geen</a:t>
            </a:r>
          </a:p>
          <a:p>
            <a:pPr marL="520700" indent="-457200"/>
            <a:r>
              <a:rPr lang="nl-NL" sz="2000" dirty="0" smtClean="0"/>
              <a:t>Mijn Vader</a:t>
            </a:r>
          </a:p>
          <a:p>
            <a:pPr marL="520700" indent="-457200"/>
            <a:r>
              <a:rPr lang="nl-NL" sz="2000" dirty="0" smtClean="0"/>
              <a:t>MijnVrienden</a:t>
            </a:r>
          </a:p>
          <a:p>
            <a:pPr marL="520700" indent="-457200"/>
            <a:r>
              <a:rPr lang="nl-NL" sz="2000" dirty="0" smtClean="0"/>
              <a:t>Mijn Moeder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Nederlands Enquete</a:t>
            </a:r>
            <a:endParaRPr lang="nl-N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20700" indent="-457200">
              <a:buFont typeface="Century Gothic" pitchFamily="34" charset="0"/>
              <a:buAutoNum type="arabicParenR"/>
            </a:pPr>
            <a:r>
              <a:rPr lang="nl-NL" sz="2400" b="1" dirty="0" smtClean="0"/>
              <a:t>Wat is je favoriete ding op het eiland?</a:t>
            </a:r>
          </a:p>
          <a:p>
            <a:pPr marL="520700" indent="-457200"/>
            <a:r>
              <a:rPr lang="nl-NL" sz="2000" dirty="0" smtClean="0"/>
              <a:t>Niks</a:t>
            </a:r>
          </a:p>
          <a:p>
            <a:pPr marL="520700" indent="-457200"/>
            <a:r>
              <a:rPr lang="nl-NL" sz="2000" dirty="0" smtClean="0"/>
              <a:t>Shwarma tentjes</a:t>
            </a:r>
            <a:endParaRPr lang="nl-NL" sz="2000" dirty="0" smtClean="0"/>
          </a:p>
          <a:p>
            <a:pPr marL="520700" indent="-457200"/>
            <a:r>
              <a:rPr lang="nl-NL" sz="2000" dirty="0" smtClean="0"/>
              <a:t>Het strand en mijn vrienden</a:t>
            </a:r>
          </a:p>
          <a:p>
            <a:pPr marL="520700" indent="-457200"/>
            <a:r>
              <a:rPr lang="nl-NL" sz="2000" dirty="0" smtClean="0"/>
              <a:t>Niks</a:t>
            </a:r>
          </a:p>
          <a:p>
            <a:pPr marL="520700" indent="-457200"/>
            <a:r>
              <a:rPr lang="nl-NL" sz="2000" dirty="0" smtClean="0"/>
              <a:t>De</a:t>
            </a:r>
            <a:r>
              <a:rPr lang="nl-NL" sz="2000" dirty="0" smtClean="0"/>
              <a:t> </a:t>
            </a:r>
            <a:r>
              <a:rPr lang="nl-NL" sz="2000" dirty="0" smtClean="0"/>
              <a:t>stranden</a:t>
            </a:r>
          </a:p>
          <a:p>
            <a:pPr marL="520700" indent="-457200"/>
            <a:r>
              <a:rPr lang="nl-NL" sz="2000" dirty="0" smtClean="0"/>
              <a:t>Het eten</a:t>
            </a:r>
          </a:p>
          <a:p>
            <a:pPr marL="520700" indent="-457200"/>
            <a:r>
              <a:rPr lang="nl-NL" sz="2000" dirty="0" smtClean="0"/>
              <a:t>Mijn vrienden</a:t>
            </a:r>
          </a:p>
          <a:p>
            <a:pPr marL="520700" indent="-457200"/>
            <a:r>
              <a:rPr lang="nl-NL" sz="2000" dirty="0" smtClean="0"/>
              <a:t>Het strand</a:t>
            </a:r>
          </a:p>
          <a:p>
            <a:pPr marL="520700" indent="-457200"/>
            <a:r>
              <a:rPr lang="nl-NL" sz="2000" dirty="0" smtClean="0"/>
              <a:t>Het strand</a:t>
            </a:r>
          </a:p>
          <a:p>
            <a:pPr marL="520700" indent="-457200"/>
            <a:r>
              <a:rPr lang="nl-NL" sz="2000" dirty="0" smtClean="0"/>
              <a:t>Mijn vrienden</a:t>
            </a:r>
          </a:p>
          <a:p>
            <a:pPr marL="520700" indent="-457200"/>
            <a:endParaRPr lang="nl-NL" sz="2000" dirty="0" smtClean="0"/>
          </a:p>
          <a:p>
            <a:pPr marL="520700" indent="-457200"/>
            <a:endParaRPr lang="nl-NL" sz="2000" dirty="0" smtClean="0"/>
          </a:p>
          <a:p>
            <a:pPr marL="520700" indent="-457200"/>
            <a:endParaRPr lang="nl-N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Nederlands Enquete</a:t>
            </a:r>
            <a:endParaRPr lang="nl-N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20700" indent="-457200">
              <a:buFont typeface="Century Gothic" pitchFamily="34" charset="0"/>
              <a:buAutoNum type="arabicParenR"/>
            </a:pPr>
            <a:r>
              <a:rPr lang="nl-NL" sz="2400" b="1" dirty="0" smtClean="0"/>
              <a:t>Waar bevindt u zich het meest behalve school en familie bezoeken?</a:t>
            </a:r>
          </a:p>
          <a:p>
            <a:pPr marL="520700" indent="-457200"/>
            <a:r>
              <a:rPr lang="nl-NL" sz="2000" dirty="0" smtClean="0"/>
              <a:t>Bij mijn  oma</a:t>
            </a:r>
          </a:p>
          <a:p>
            <a:pPr marL="520700" indent="-457200"/>
            <a:r>
              <a:rPr lang="nl-NL" sz="2000" dirty="0" smtClean="0"/>
              <a:t>Het strand en de </a:t>
            </a:r>
            <a:r>
              <a:rPr lang="nl-NL" sz="2000" dirty="0" smtClean="0"/>
              <a:t>bioscoop</a:t>
            </a:r>
            <a:endParaRPr lang="nl-NL" sz="2000" dirty="0" smtClean="0"/>
          </a:p>
          <a:p>
            <a:pPr marL="520700" indent="-457200"/>
            <a:r>
              <a:rPr lang="nl-NL" sz="2000" dirty="0" smtClean="0"/>
              <a:t>Cole Bay</a:t>
            </a:r>
          </a:p>
          <a:p>
            <a:pPr marL="520700" indent="-457200"/>
            <a:r>
              <a:rPr lang="nl-NL" sz="2000" dirty="0" smtClean="0"/>
              <a:t>De </a:t>
            </a:r>
            <a:r>
              <a:rPr lang="nl-NL" sz="2000" dirty="0" smtClean="0"/>
              <a:t>bioscoop</a:t>
            </a:r>
            <a:endParaRPr lang="nl-NL" sz="2000" dirty="0" smtClean="0"/>
          </a:p>
          <a:p>
            <a:pPr marL="520700" indent="-457200"/>
            <a:r>
              <a:rPr lang="nl-NL" sz="2000" dirty="0" smtClean="0"/>
              <a:t>Thuis</a:t>
            </a:r>
          </a:p>
          <a:p>
            <a:pPr marL="520700" indent="-457200"/>
            <a:r>
              <a:rPr lang="nl-NL" sz="2000" dirty="0" smtClean="0"/>
              <a:t>Spel werelden</a:t>
            </a:r>
          </a:p>
          <a:p>
            <a:pPr marL="520700" indent="-457200"/>
            <a:r>
              <a:rPr lang="nl-NL" sz="2000" dirty="0" smtClean="0"/>
              <a:t>Thuis</a:t>
            </a:r>
          </a:p>
          <a:p>
            <a:pPr marL="520700" indent="-457200"/>
            <a:r>
              <a:rPr lang="nl-NL" sz="2000" dirty="0" smtClean="0"/>
              <a:t>Het strand</a:t>
            </a:r>
          </a:p>
          <a:p>
            <a:pPr marL="520700" indent="-457200"/>
            <a:r>
              <a:rPr lang="nl-NL" sz="2000" dirty="0" smtClean="0"/>
              <a:t>Bij mijn opa</a:t>
            </a:r>
          </a:p>
          <a:p>
            <a:pPr marL="520700" indent="-457200"/>
            <a:r>
              <a:rPr lang="nl-NL" sz="2000" dirty="0" smtClean="0"/>
              <a:t>De </a:t>
            </a:r>
            <a:r>
              <a:rPr lang="nl-NL" sz="2000" dirty="0" smtClean="0"/>
              <a:t>bioscoop</a:t>
            </a:r>
            <a:endParaRPr lang="nl-N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Conclusie</a:t>
            </a:r>
            <a:endParaRPr lang="nl-N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/>
            <a:r>
              <a:rPr lang="nl-NL" sz="2800" smtClean="0"/>
              <a:t>Dit project was leuk, het was leuk om te zien hoe mensen denken, hoewel er sommige bizarre antwoorden waren. </a:t>
            </a:r>
            <a:r>
              <a:rPr lang="nl-NL" sz="2800" dirty="0" smtClean="0"/>
              <a:t>Sommige mensen konden niet beantwoorden in  het Nederlands en ik moest het vertalen, maar het was oke.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Inleiding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dirty="0" smtClean="0"/>
              <a:t>Voor dit project zal ik de antwoorden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aantal</a:t>
            </a:r>
            <a:r>
              <a:rPr lang="en-US" dirty="0" smtClean="0"/>
              <a:t> </a:t>
            </a:r>
            <a:r>
              <a:rPr lang="en-US" dirty="0" err="1" smtClean="0"/>
              <a:t>enquêtes</a:t>
            </a:r>
            <a:r>
              <a:rPr lang="en-US" dirty="0" smtClean="0"/>
              <a:t> </a:t>
            </a:r>
            <a:r>
              <a:rPr lang="en-US" dirty="0" smtClean="0"/>
              <a:t>die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heb</a:t>
            </a:r>
            <a:r>
              <a:rPr lang="en-US" dirty="0" smtClean="0"/>
              <a:t> </a:t>
            </a:r>
            <a:r>
              <a:rPr lang="en-US" dirty="0" err="1" smtClean="0"/>
              <a:t>verdeeld</a:t>
            </a:r>
            <a:r>
              <a:rPr lang="en-US" dirty="0" smtClean="0"/>
              <a:t> over </a:t>
            </a:r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medestudenten</a:t>
            </a:r>
            <a:r>
              <a:rPr lang="en-US" dirty="0" smtClean="0"/>
              <a:t> </a:t>
            </a:r>
            <a:r>
              <a:rPr lang="en-US" dirty="0" err="1" smtClean="0"/>
              <a:t>bespreken</a:t>
            </a:r>
            <a:r>
              <a:rPr lang="en-US" dirty="0" smtClean="0"/>
              <a:t>. </a:t>
            </a:r>
            <a:r>
              <a:rPr lang="en-US" dirty="0" err="1" smtClean="0"/>
              <a:t>Ik</a:t>
            </a:r>
            <a:r>
              <a:rPr lang="en-US" dirty="0" smtClean="0"/>
              <a:t> zal deze </a:t>
            </a:r>
            <a:r>
              <a:rPr lang="en-US" dirty="0" err="1" smtClean="0"/>
              <a:t>antwoorden</a:t>
            </a:r>
            <a:r>
              <a:rPr lang="en-US" dirty="0" smtClean="0"/>
              <a:t> </a:t>
            </a:r>
            <a:r>
              <a:rPr lang="en-US" dirty="0" err="1" smtClean="0"/>
              <a:t>plaatsen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lijstformulier</a:t>
            </a:r>
            <a:r>
              <a:rPr lang="en-US" dirty="0" smtClean="0"/>
              <a:t> </a:t>
            </a:r>
            <a:r>
              <a:rPr lang="en-US" dirty="0" smtClean="0"/>
              <a:t>dan deze daarna vergelijken. Er zijn tien vragen in dit onderzoek en ik heb </a:t>
            </a:r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enquête</a:t>
            </a:r>
            <a:r>
              <a:rPr lang="en-US" dirty="0" smtClean="0"/>
              <a:t> </a:t>
            </a:r>
            <a:r>
              <a:rPr lang="en-US" dirty="0" smtClean="0"/>
              <a:t>onder tien </a:t>
            </a:r>
            <a:r>
              <a:rPr lang="en-US" dirty="0" err="1" smtClean="0"/>
              <a:t>mensen</a:t>
            </a:r>
            <a:r>
              <a:rPr lang="en-US" dirty="0" smtClean="0"/>
              <a:t> </a:t>
            </a:r>
            <a:r>
              <a:rPr lang="en-US" dirty="0" err="1" smtClean="0"/>
              <a:t>verdeeld</a:t>
            </a:r>
            <a:r>
              <a:rPr lang="en-US" dirty="0" smtClean="0"/>
              <a:t>. </a:t>
            </a:r>
            <a:r>
              <a:rPr lang="en-US" dirty="0" smtClean="0"/>
              <a:t>Voor mijn project </a:t>
            </a:r>
            <a:r>
              <a:rPr lang="en-US" dirty="0" err="1" smtClean="0"/>
              <a:t>koos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 mensen van mijn leeftijd.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Nederlands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Enquete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 marL="521208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nl-NL" sz="2400" b="1" dirty="0" smtClean="0"/>
              <a:t>Hoe besteedt u uw vrije tijd?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sz="2000" dirty="0" smtClean="0"/>
              <a:t>Ik slaap</a:t>
            </a:r>
            <a:endParaRPr lang="en-US" sz="20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sz="2000" dirty="0" smtClean="0"/>
              <a:t>Video spelen</a:t>
            </a:r>
            <a:endParaRPr lang="en-US" sz="20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sz="2000" dirty="0" smtClean="0"/>
              <a:t>Huiswerk </a:t>
            </a:r>
            <a:r>
              <a:rPr lang="nl-NL" sz="2000" dirty="0" smtClean="0"/>
              <a:t>zelf maken of </a:t>
            </a:r>
            <a:r>
              <a:rPr lang="nl-NL" sz="2000" dirty="0" smtClean="0"/>
              <a:t>met behulp van mijn elektronica</a:t>
            </a:r>
            <a:endParaRPr lang="en-US" sz="20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sz="2000" dirty="0" smtClean="0"/>
              <a:t>Video </a:t>
            </a:r>
            <a:r>
              <a:rPr lang="nl-NL" sz="2000" dirty="0" smtClean="0"/>
              <a:t>spelletjes spelen </a:t>
            </a:r>
            <a:r>
              <a:rPr lang="nl-NL" sz="2000" dirty="0" smtClean="0"/>
              <a:t>of televisie kijken</a:t>
            </a:r>
            <a:endParaRPr lang="en-US" sz="20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sz="2000" dirty="0" smtClean="0"/>
              <a:t>Spelen op mijn computer of slapen</a:t>
            </a:r>
            <a:endParaRPr lang="en-US" sz="20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sz="2000" dirty="0" smtClean="0"/>
              <a:t>Op mijn laptop </a:t>
            </a:r>
            <a:r>
              <a:rPr lang="nl-NL" sz="2000" dirty="0" smtClean="0"/>
              <a:t>op het internet surfen of </a:t>
            </a:r>
            <a:r>
              <a:rPr lang="nl-NL" sz="2000" dirty="0" smtClean="0"/>
              <a:t>lezen</a:t>
            </a:r>
            <a:endParaRPr lang="en-US" sz="20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sz="2000" dirty="0" smtClean="0"/>
              <a:t>Op mijn laptop </a:t>
            </a:r>
            <a:r>
              <a:rPr lang="nl-NL" sz="2000" dirty="0" smtClean="0"/>
              <a:t>op het internet surfenof </a:t>
            </a:r>
            <a:r>
              <a:rPr lang="nl-NL" sz="2000" dirty="0" smtClean="0"/>
              <a:t>luisteren naar muziek</a:t>
            </a:r>
            <a:endParaRPr lang="en-US" sz="20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sz="2000" dirty="0" smtClean="0"/>
              <a:t>Video </a:t>
            </a:r>
            <a:r>
              <a:rPr lang="nl-NL" sz="2000" dirty="0" smtClean="0"/>
              <a:t>spelletjes spelen</a:t>
            </a:r>
            <a:endParaRPr lang="nl-NL" sz="20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sz="2000" dirty="0" smtClean="0"/>
              <a:t>Op mijn </a:t>
            </a:r>
            <a:r>
              <a:rPr lang="nl-NL" sz="2000" dirty="0" smtClean="0"/>
              <a:t>laptop op het internet surfen</a:t>
            </a:r>
            <a:endParaRPr lang="nl-NL" sz="20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nl-NL" sz="2000" dirty="0" smtClean="0"/>
              <a:t>Ik slaap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Nederlands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Enquete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>
              <a:buFont typeface="Century Gothic" pitchFamily="34" charset="0"/>
              <a:buAutoNum type="arabicParenR"/>
            </a:pPr>
            <a:r>
              <a:rPr lang="en-US" sz="2400" b="1" dirty="0" smtClean="0"/>
              <a:t>Op </a:t>
            </a:r>
            <a:r>
              <a:rPr lang="nl-NL" sz="2400" b="1" dirty="0" smtClean="0"/>
              <a:t>welk</a:t>
            </a:r>
            <a:r>
              <a:rPr lang="en-US" sz="2400" b="1" dirty="0" smtClean="0"/>
              <a:t> </a:t>
            </a:r>
            <a:r>
              <a:rPr lang="nl-NL" sz="2400" b="1" dirty="0" smtClean="0"/>
              <a:t>tijdstip</a:t>
            </a:r>
            <a:r>
              <a:rPr lang="en-US" sz="2400" b="1" dirty="0" smtClean="0"/>
              <a:t> ben je ongeveer thuis?</a:t>
            </a:r>
          </a:p>
          <a:p>
            <a:pPr marL="577850" indent="-514350"/>
            <a:r>
              <a:rPr lang="en-US" sz="2000" dirty="0" smtClean="0"/>
              <a:t>Drie uur</a:t>
            </a:r>
          </a:p>
          <a:p>
            <a:pPr marL="577850" indent="-514350"/>
            <a:r>
              <a:rPr lang="en-US" sz="2000" dirty="0" smtClean="0"/>
              <a:t>Drie uur</a:t>
            </a:r>
          </a:p>
          <a:p>
            <a:pPr marL="577850" indent="-514350"/>
            <a:r>
              <a:rPr lang="en-US" sz="2000" dirty="0" smtClean="0"/>
              <a:t>Twee uur</a:t>
            </a:r>
          </a:p>
          <a:p>
            <a:pPr marL="577850" indent="-514350"/>
            <a:r>
              <a:rPr lang="en-US" sz="2000" dirty="0" smtClean="0"/>
              <a:t>Twee uur </a:t>
            </a:r>
          </a:p>
          <a:p>
            <a:pPr marL="577850" indent="-514350"/>
            <a:r>
              <a:rPr lang="en-US" sz="2000" dirty="0" smtClean="0"/>
              <a:t>Twee uur</a:t>
            </a:r>
          </a:p>
          <a:p>
            <a:pPr marL="577850" indent="-514350"/>
            <a:r>
              <a:rPr lang="en-US" sz="2000" dirty="0" smtClean="0"/>
              <a:t>Twee uur</a:t>
            </a:r>
          </a:p>
          <a:p>
            <a:pPr marL="577850" indent="-514350"/>
            <a:r>
              <a:rPr lang="en-US" sz="2000" dirty="0" smtClean="0"/>
              <a:t>Drie uur</a:t>
            </a:r>
          </a:p>
          <a:p>
            <a:pPr marL="577850" indent="-514350"/>
            <a:r>
              <a:rPr lang="en-US" sz="2000" dirty="0" smtClean="0"/>
              <a:t>Drie uur</a:t>
            </a:r>
          </a:p>
          <a:p>
            <a:pPr marL="577850" indent="-514350"/>
            <a:r>
              <a:rPr lang="en-US" sz="2000" dirty="0" smtClean="0"/>
              <a:t>Twee uur</a:t>
            </a:r>
          </a:p>
          <a:p>
            <a:pPr marL="577850" indent="-514350"/>
            <a:r>
              <a:rPr lang="en-US" sz="2000" dirty="0" smtClean="0"/>
              <a:t>Twee uur</a:t>
            </a:r>
          </a:p>
          <a:p>
            <a:pPr marL="577850" indent="-514350"/>
            <a:endParaRPr lang="en-US" dirty="0" smtClean="0"/>
          </a:p>
          <a:p>
            <a:pPr marL="577850" indent="-514350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Nederlands Enquete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>
              <a:buFont typeface="Century Gothic" pitchFamily="34" charset="0"/>
              <a:buAutoNum type="arabicParenR"/>
            </a:pPr>
            <a:r>
              <a:rPr lang="nl-NL" sz="2400" b="1" dirty="0" smtClean="0"/>
              <a:t>Wat voor soort sociale activiteiten zijn er op het eiland voor mensen van uw leeftijd?</a:t>
            </a:r>
          </a:p>
          <a:p>
            <a:pPr marL="577850" indent="-514350"/>
            <a:r>
              <a:rPr lang="nl-NL" sz="2000" dirty="0" smtClean="0"/>
              <a:t>Boardwalk feest</a:t>
            </a:r>
            <a:endParaRPr lang="nl-NL" sz="2000" dirty="0" smtClean="0"/>
          </a:p>
          <a:p>
            <a:pPr marL="577850" indent="-514350"/>
            <a:r>
              <a:rPr lang="nl-NL" sz="2000" dirty="0" smtClean="0"/>
              <a:t>De film en horecagelegenheden </a:t>
            </a:r>
          </a:p>
          <a:p>
            <a:pPr marL="577850" indent="-514350"/>
            <a:r>
              <a:rPr lang="nl-NL" sz="2000" dirty="0" smtClean="0"/>
              <a:t>De film</a:t>
            </a:r>
          </a:p>
          <a:p>
            <a:pPr marL="577850" indent="-514350"/>
            <a:r>
              <a:rPr lang="nl-NL" sz="2000" dirty="0" smtClean="0"/>
              <a:t>Niks</a:t>
            </a:r>
          </a:p>
          <a:p>
            <a:pPr marL="577850" indent="-514350"/>
            <a:r>
              <a:rPr lang="nl-NL" sz="2000" dirty="0" smtClean="0"/>
              <a:t>Feest</a:t>
            </a:r>
          </a:p>
          <a:p>
            <a:pPr marL="577850" indent="-514350"/>
            <a:r>
              <a:rPr lang="nl-NL" sz="2000" dirty="0" smtClean="0"/>
              <a:t>Naverblijf en clubs</a:t>
            </a:r>
          </a:p>
          <a:p>
            <a:pPr marL="577850" indent="-514350"/>
            <a:r>
              <a:rPr lang="nl-NL" sz="2000" dirty="0" smtClean="0"/>
              <a:t>Concurrerende spots</a:t>
            </a:r>
          </a:p>
          <a:p>
            <a:pPr marL="577850" indent="-514350"/>
            <a:r>
              <a:rPr lang="nl-NL" sz="2000" dirty="0" smtClean="0"/>
              <a:t>Feest</a:t>
            </a:r>
          </a:p>
          <a:p>
            <a:pPr marL="577850" indent="-514350"/>
            <a:r>
              <a:rPr lang="nl-NL" sz="2000" dirty="0" smtClean="0"/>
              <a:t>School dansen</a:t>
            </a:r>
          </a:p>
          <a:p>
            <a:pPr marL="577850" indent="-514350"/>
            <a:r>
              <a:rPr lang="nl-NL" sz="2000" dirty="0" smtClean="0"/>
              <a:t>Huis feesten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Nederlands Enquete</a:t>
            </a:r>
            <a:endParaRPr lang="nl-N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77850" indent="-514350">
              <a:buFont typeface="Century Gothic" pitchFamily="34" charset="0"/>
              <a:buAutoNum type="arabicParenR"/>
            </a:pPr>
            <a:r>
              <a:rPr lang="nl-NL" sz="2400" b="1" smtClean="0"/>
              <a:t>Hoe beoordeelt u het onderwijs op St.Maarten</a:t>
            </a:r>
          </a:p>
          <a:p>
            <a:pPr marL="577850" indent="-514350"/>
            <a:r>
              <a:rPr lang="nl-NL" sz="2000" smtClean="0"/>
              <a:t>Tien</a:t>
            </a:r>
          </a:p>
          <a:p>
            <a:pPr marL="577850" indent="-514350"/>
            <a:r>
              <a:rPr lang="nl-NL" sz="2000" smtClean="0"/>
              <a:t>Zeven</a:t>
            </a:r>
          </a:p>
          <a:p>
            <a:pPr marL="577850" indent="-514350"/>
            <a:r>
              <a:rPr lang="nl-NL" sz="2000" smtClean="0"/>
              <a:t>Zeven</a:t>
            </a:r>
          </a:p>
          <a:p>
            <a:pPr marL="577850" indent="-514350"/>
            <a:r>
              <a:rPr lang="nl-NL" sz="2000" smtClean="0"/>
              <a:t>Drie</a:t>
            </a:r>
          </a:p>
          <a:p>
            <a:pPr marL="577850" indent="-514350"/>
            <a:r>
              <a:rPr lang="nl-NL" sz="2000" smtClean="0"/>
              <a:t>Zeven </a:t>
            </a:r>
          </a:p>
          <a:p>
            <a:pPr marL="577850" indent="-514350"/>
            <a:r>
              <a:rPr lang="nl-NL" sz="2000" smtClean="0"/>
              <a:t>Tien</a:t>
            </a:r>
          </a:p>
          <a:p>
            <a:pPr marL="577850" indent="-514350"/>
            <a:r>
              <a:rPr lang="nl-NL" sz="2000" smtClean="0"/>
              <a:t>Zeven</a:t>
            </a:r>
          </a:p>
          <a:p>
            <a:pPr marL="577850" indent="-514350"/>
            <a:r>
              <a:rPr lang="nl-NL" sz="2000" smtClean="0"/>
              <a:t>Acht</a:t>
            </a:r>
          </a:p>
          <a:p>
            <a:pPr marL="577850" indent="-514350"/>
            <a:r>
              <a:rPr lang="nl-NL" sz="2000" smtClean="0"/>
              <a:t>Tien</a:t>
            </a:r>
          </a:p>
          <a:p>
            <a:pPr marL="577850" indent="-514350"/>
            <a:r>
              <a:rPr lang="nl-NL" sz="2000" smtClean="0"/>
              <a:t>Zes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Nederlands Enquete</a:t>
            </a:r>
            <a:endParaRPr lang="nl-N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20700" indent="-457200">
              <a:buFont typeface="Century Gothic" pitchFamily="34" charset="0"/>
              <a:buAutoNum type="arabicParenR"/>
            </a:pPr>
            <a:r>
              <a:rPr lang="nl-NL" sz="2400" b="1" dirty="0" smtClean="0"/>
              <a:t>Welke naschoolse activiteiten doet u?</a:t>
            </a:r>
          </a:p>
          <a:p>
            <a:pPr marL="520700" indent="-457200"/>
            <a:r>
              <a:rPr lang="nl-NL" sz="2000" dirty="0" smtClean="0"/>
              <a:t>Geen</a:t>
            </a:r>
          </a:p>
          <a:p>
            <a:pPr marL="520700" indent="-457200"/>
            <a:r>
              <a:rPr lang="nl-NL" sz="2000" dirty="0" smtClean="0"/>
              <a:t>Honkbal</a:t>
            </a:r>
          </a:p>
          <a:p>
            <a:pPr marL="520700" indent="-457200"/>
            <a:r>
              <a:rPr lang="nl-NL" sz="2000" dirty="0" smtClean="0"/>
              <a:t>Voetbal</a:t>
            </a:r>
          </a:p>
          <a:p>
            <a:pPr marL="520700" indent="-457200"/>
            <a:r>
              <a:rPr lang="nl-NL" sz="2000" dirty="0" smtClean="0"/>
              <a:t>Geen</a:t>
            </a:r>
          </a:p>
          <a:p>
            <a:pPr marL="520700" indent="-457200"/>
            <a:r>
              <a:rPr lang="nl-NL" sz="2000" dirty="0" smtClean="0"/>
              <a:t>Geen</a:t>
            </a:r>
          </a:p>
          <a:p>
            <a:pPr marL="520700" indent="-457200"/>
            <a:r>
              <a:rPr lang="nl-NL" sz="2000" dirty="0" smtClean="0"/>
              <a:t>Geen</a:t>
            </a:r>
          </a:p>
          <a:p>
            <a:pPr marL="520700" indent="-457200"/>
            <a:r>
              <a:rPr lang="nl-NL" sz="2000" dirty="0" smtClean="0"/>
              <a:t>Geen</a:t>
            </a:r>
          </a:p>
          <a:p>
            <a:pPr marL="520700" indent="-457200"/>
            <a:r>
              <a:rPr lang="nl-NL" sz="2000" dirty="0" smtClean="0"/>
              <a:t>Basketbal</a:t>
            </a:r>
          </a:p>
          <a:p>
            <a:pPr marL="520700" indent="-457200"/>
            <a:r>
              <a:rPr lang="nl-NL" sz="2000" dirty="0" smtClean="0"/>
              <a:t>Geen</a:t>
            </a:r>
          </a:p>
          <a:p>
            <a:pPr marL="520700" indent="-457200"/>
            <a:r>
              <a:rPr lang="nl-NL" sz="2000" dirty="0" smtClean="0"/>
              <a:t>Voet bal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Nederlands Enquete</a:t>
            </a:r>
            <a:endParaRPr lang="nl-N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20700" indent="-457200">
              <a:buFont typeface="Century Gothic" pitchFamily="34" charset="0"/>
              <a:buAutoNum type="arabicParenR"/>
            </a:pPr>
            <a:r>
              <a:rPr lang="nl-NL" sz="2400" b="1" dirty="0" smtClean="0"/>
              <a:t>Wat doe je op St.Maarten’s dag?</a:t>
            </a:r>
          </a:p>
          <a:p>
            <a:pPr marL="520700" indent="-457200"/>
            <a:r>
              <a:rPr lang="nl-NL" sz="2000" dirty="0" smtClean="0"/>
              <a:t>Ik heb een feest</a:t>
            </a:r>
          </a:p>
          <a:p>
            <a:pPr marL="520700" indent="-457200"/>
            <a:r>
              <a:rPr lang="nl-NL" sz="2000" dirty="0" smtClean="0"/>
              <a:t>Ik eet </a:t>
            </a:r>
          </a:p>
          <a:p>
            <a:pPr marL="520700" indent="-457200"/>
            <a:r>
              <a:rPr lang="nl-NL" sz="2000" dirty="0" smtClean="0"/>
              <a:t>Ik slaap en eet</a:t>
            </a:r>
          </a:p>
          <a:p>
            <a:pPr marL="520700" indent="-457200"/>
            <a:r>
              <a:rPr lang="nl-NL" sz="2000" dirty="0" smtClean="0"/>
              <a:t>Ik slaap</a:t>
            </a:r>
          </a:p>
          <a:p>
            <a:pPr marL="520700" indent="-457200"/>
            <a:r>
              <a:rPr lang="nl-NL" sz="2000" dirty="0" smtClean="0"/>
              <a:t>Niks</a:t>
            </a:r>
          </a:p>
          <a:p>
            <a:pPr marL="520700" indent="-457200"/>
            <a:r>
              <a:rPr lang="nl-NL" sz="2000" dirty="0" smtClean="0"/>
              <a:t>Ik slaap en </a:t>
            </a:r>
            <a:r>
              <a:rPr lang="nl-NL" sz="2000" dirty="0" smtClean="0"/>
              <a:t>speel </a:t>
            </a:r>
            <a:r>
              <a:rPr lang="nl-NL" sz="2000" dirty="0" smtClean="0"/>
              <a:t>videospelletjes</a:t>
            </a:r>
          </a:p>
          <a:p>
            <a:pPr marL="520700" indent="-457200"/>
            <a:r>
              <a:rPr lang="nl-NL" sz="2000" dirty="0" smtClean="0"/>
              <a:t>Ik slaap</a:t>
            </a:r>
          </a:p>
          <a:p>
            <a:pPr marL="520700" indent="-457200"/>
            <a:r>
              <a:rPr lang="nl-NL" sz="2000" dirty="0" smtClean="0"/>
              <a:t>Ik eet en heb een </a:t>
            </a:r>
            <a:r>
              <a:rPr lang="nl-NL" sz="2000" dirty="0" smtClean="0"/>
              <a:t>feest </a:t>
            </a:r>
            <a:r>
              <a:rPr lang="nl-NL" sz="2000" dirty="0" smtClean="0"/>
              <a:t>met mijn gezin</a:t>
            </a:r>
          </a:p>
          <a:p>
            <a:pPr marL="520700" indent="-457200"/>
            <a:r>
              <a:rPr lang="nl-NL" sz="2000" dirty="0" smtClean="0"/>
              <a:t>Ik eet en speel</a:t>
            </a:r>
          </a:p>
          <a:p>
            <a:pPr marL="520700" indent="-457200"/>
            <a:r>
              <a:rPr lang="nl-NL" sz="2000" dirty="0" smtClean="0"/>
              <a:t>Ik slaap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nl-N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Nederlands Enquete</a:t>
            </a:r>
            <a:endParaRPr lang="nl-N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20700" indent="-457200">
              <a:buFont typeface="Century Gothic" pitchFamily="34" charset="0"/>
              <a:buAutoNum type="arabicParenR"/>
            </a:pPr>
            <a:r>
              <a:rPr lang="nl-NL" sz="2400" b="1" dirty="0" smtClean="0"/>
              <a:t>Woon je aan de Nederlandse of Franse kant?</a:t>
            </a:r>
          </a:p>
          <a:p>
            <a:pPr marL="520700" indent="-457200"/>
            <a:r>
              <a:rPr lang="nl-NL" sz="2000" dirty="0" smtClean="0"/>
              <a:t>Franse </a:t>
            </a:r>
          </a:p>
          <a:p>
            <a:pPr marL="520700" indent="-457200"/>
            <a:r>
              <a:rPr lang="nl-NL" sz="2000" dirty="0" smtClean="0"/>
              <a:t>Nederlandse</a:t>
            </a:r>
          </a:p>
          <a:p>
            <a:pPr marL="520700" indent="-457200"/>
            <a:r>
              <a:rPr lang="nl-NL" sz="2000" dirty="0" smtClean="0"/>
              <a:t>Nederlandse</a:t>
            </a:r>
          </a:p>
          <a:p>
            <a:pPr marL="520700" indent="-457200"/>
            <a:r>
              <a:rPr lang="nl-NL" sz="2000" dirty="0" smtClean="0"/>
              <a:t>Nederlandse</a:t>
            </a:r>
          </a:p>
          <a:p>
            <a:pPr marL="520700" indent="-457200"/>
            <a:r>
              <a:rPr lang="nl-NL" sz="2000" dirty="0" smtClean="0"/>
              <a:t>Nederlandse</a:t>
            </a:r>
          </a:p>
          <a:p>
            <a:pPr marL="520700" indent="-457200"/>
            <a:r>
              <a:rPr lang="nl-NL" sz="2000" dirty="0" smtClean="0"/>
              <a:t>Nederlandse</a:t>
            </a:r>
          </a:p>
          <a:p>
            <a:pPr marL="520700" indent="-457200"/>
            <a:r>
              <a:rPr lang="nl-NL" sz="2000" dirty="0" smtClean="0"/>
              <a:t>Franse</a:t>
            </a:r>
          </a:p>
          <a:p>
            <a:pPr marL="520700" indent="-457200"/>
            <a:r>
              <a:rPr lang="nl-NL" sz="2000" dirty="0" smtClean="0"/>
              <a:t>Franse</a:t>
            </a:r>
          </a:p>
          <a:p>
            <a:pPr marL="520700" indent="-457200"/>
            <a:r>
              <a:rPr lang="nl-NL" sz="2000" dirty="0" smtClean="0"/>
              <a:t>Nederlandse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815</TotalTime>
  <Words>461</Words>
  <Application>Microsoft Office PowerPoint</Application>
  <PresentationFormat>On-screen Show (4:3)</PresentationFormat>
  <Paragraphs>139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Nederlandse Enquête</vt:lpstr>
      <vt:lpstr>Inleiding</vt:lpstr>
      <vt:lpstr>Nederlands  Enquete</vt:lpstr>
      <vt:lpstr>Nederlands Enquete</vt:lpstr>
      <vt:lpstr>Nederlands Enquete</vt:lpstr>
      <vt:lpstr>Nederlands Enquete</vt:lpstr>
      <vt:lpstr>Nederlands Enquete</vt:lpstr>
      <vt:lpstr>Nederlands Enquete</vt:lpstr>
      <vt:lpstr>Nederlands Enquete</vt:lpstr>
      <vt:lpstr>Nederlands Enquete</vt:lpstr>
      <vt:lpstr>Nederlands Enquete</vt:lpstr>
      <vt:lpstr>Nederlands Enquete</vt:lpstr>
      <vt:lpstr>Conclusie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Honeyjermin</cp:lastModifiedBy>
  <cp:revision>20</cp:revision>
  <dcterms:created xsi:type="dcterms:W3CDTF">2012-11-25T18:02:22Z</dcterms:created>
  <dcterms:modified xsi:type="dcterms:W3CDTF">2012-12-16T16:19:09Z</dcterms:modified>
</cp:coreProperties>
</file>