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70" r:id="rId6"/>
    <p:sldId id="269" r:id="rId7"/>
    <p:sldId id="262" r:id="rId8"/>
    <p:sldId id="267" r:id="rId9"/>
    <p:sldId id="258" r:id="rId10"/>
    <p:sldId id="264" r:id="rId11"/>
    <p:sldId id="272" r:id="rId12"/>
    <p:sldId id="271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52" d="100"/>
          <a:sy n="52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title>
      <c:tx>
        <c:rich>
          <a:bodyPr/>
          <a:lstStyle/>
          <a:p>
            <a:pPr>
              <a:defRPr/>
            </a:pPr>
            <a:r>
              <a:rPr lang="en-US" b="1" dirty="0" err="1" smtClean="0"/>
              <a:t>Hoeveel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talen</a:t>
            </a:r>
            <a:r>
              <a:rPr lang="en-US" b="1" baseline="0" dirty="0" smtClean="0"/>
              <a:t> ken </a:t>
            </a:r>
            <a:r>
              <a:rPr lang="en-US" b="1" baseline="0" dirty="0" err="1" smtClean="0"/>
              <a:t>ze</a:t>
            </a:r>
            <a:r>
              <a:rPr lang="en-US" b="1" baseline="0" dirty="0" smtClean="0"/>
              <a:t>?</a:t>
            </a:r>
            <a:endParaRPr lang="en-US" b="1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Een Taal</c:v>
                </c:pt>
                <c:pt idx="1">
                  <c:v>Twee</c:v>
                </c:pt>
                <c:pt idx="2">
                  <c:v>Drie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tx>
        <c:rich>
          <a:bodyPr/>
          <a:lstStyle/>
          <a:p>
            <a:pPr>
              <a:defRPr/>
            </a:pPr>
            <a:r>
              <a:rPr lang="en-US" b="1" dirty="0" err="1" smtClean="0"/>
              <a:t>Welke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basisschool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zal</a:t>
            </a:r>
            <a:r>
              <a:rPr lang="en-US" b="1" baseline="0" dirty="0" smtClean="0"/>
              <a:t> u </a:t>
            </a:r>
            <a:r>
              <a:rPr lang="en-US" b="1" baseline="0" dirty="0" err="1" smtClean="0"/>
              <a:t>uw</a:t>
            </a:r>
            <a:r>
              <a:rPr lang="en-US" b="1" baseline="0" dirty="0" smtClean="0"/>
              <a:t> </a:t>
            </a:r>
            <a:r>
              <a:rPr lang="en-US" b="1" baseline="0" dirty="0" smtClean="0"/>
              <a:t>kind </a:t>
            </a:r>
            <a:r>
              <a:rPr lang="en-US" b="1" baseline="0" dirty="0" err="1" smtClean="0"/>
              <a:t>naartoe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sturen</a:t>
            </a:r>
            <a:r>
              <a:rPr lang="en-US" b="1" baseline="0" dirty="0" smtClean="0"/>
              <a:t>?</a:t>
            </a:r>
            <a:endParaRPr lang="en-US" b="1" dirty="0"/>
          </a:p>
        </c:rich>
      </c:tx>
      <c:layout>
        <c:manualLayout>
          <c:xMode val="edge"/>
          <c:yMode val="edge"/>
          <c:x val="0.11314465408805041"/>
          <c:y val="1.250000000000000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Sheet1!$A$2:$A$8</c:f>
              <c:strCache>
                <c:ptCount val="6"/>
                <c:pt idx="0">
                  <c:v>MAC</c:v>
                </c:pt>
                <c:pt idx="1">
                  <c:v>Sister Borgia</c:v>
                </c:pt>
                <c:pt idx="2">
                  <c:v>Sister Regina</c:v>
                </c:pt>
                <c:pt idx="3">
                  <c:v>St. Joseph</c:v>
                </c:pt>
                <c:pt idx="4">
                  <c:v>St. Dominic Primary School</c:v>
                </c:pt>
                <c:pt idx="5">
                  <c:v>Learning Unlimited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99882477376948"/>
          <c:y val="0.11278842228054825"/>
          <c:w val="0.33500117522623141"/>
          <c:h val="0.77434908136482994"/>
        </c:manualLayout>
      </c:layout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1 keer</c:v>
                </c:pt>
                <c:pt idx="1">
                  <c:v>2 keer</c:v>
                </c:pt>
                <c:pt idx="2">
                  <c:v>3 keer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NL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 uur</c:v>
                </c:pt>
                <c:pt idx="1">
                  <c:v>2 uren</c:v>
                </c:pt>
                <c:pt idx="2">
                  <c:v>3 uren</c:v>
                </c:pt>
                <c:pt idx="3">
                  <c:v>4 uren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NL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0.01887</cdr:x>
      <cdr:y>0.03846</cdr:y>
    </cdr:from>
    <cdr:to>
      <cdr:x>0.9434</cdr:x>
      <cdr:y>0.21795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228600"/>
          <a:ext cx="37338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0.03774</cdr:x>
      <cdr:y>0.05128</cdr:y>
    </cdr:from>
    <cdr:to>
      <cdr:x>0.96226</cdr:x>
      <cdr:y>0.20513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2400" y="304800"/>
          <a:ext cx="3733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0.01887</cdr:x>
      <cdr:y>0.0641</cdr:y>
    </cdr:from>
    <cdr:to>
      <cdr:x>0.96226</cdr:x>
      <cdr:y>0.24359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6200" y="381000"/>
          <a:ext cx="3810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smtClean="0">
              <a:solidFill>
                <a:schemeClr val="tx1"/>
              </a:solidFill>
            </a:rPr>
            <a:t>Hoe </a:t>
          </a:r>
          <a:r>
            <a:rPr lang="en-US" sz="2800" dirty="0" err="1" smtClean="0">
              <a:solidFill>
                <a:schemeClr val="tx1"/>
              </a:solidFill>
            </a:rPr>
            <a:t>vaak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zou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ze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spelen</a:t>
          </a:r>
          <a:r>
            <a:rPr lang="en-US" sz="2800" dirty="0" smtClean="0">
              <a:solidFill>
                <a:schemeClr val="tx1"/>
              </a:solidFill>
            </a:rPr>
            <a:t> per dag?</a:t>
          </a:r>
          <a:endParaRPr lang="en-US" sz="28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0.03774</cdr:x>
      <cdr:y>0.08974</cdr:y>
    </cdr:from>
    <cdr:to>
      <cdr:x>0.98113</cdr:x>
      <cdr:y>0.25641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533400"/>
          <a:ext cx="38100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 err="1" smtClean="0">
              <a:solidFill>
                <a:schemeClr val="tx1"/>
              </a:solidFill>
            </a:rPr>
            <a:t>Hoeveel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uur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speelt</a:t>
          </a:r>
          <a:r>
            <a:rPr lang="en-US" sz="2800" dirty="0" smtClean="0">
              <a:solidFill>
                <a:schemeClr val="tx1"/>
              </a:solidFill>
            </a:rPr>
            <a:t> </a:t>
          </a:r>
          <a:r>
            <a:rPr lang="en-US" sz="2800" dirty="0" err="1" smtClean="0">
              <a:solidFill>
                <a:schemeClr val="tx1"/>
              </a:solidFill>
            </a:rPr>
            <a:t>ze</a:t>
          </a:r>
          <a:r>
            <a:rPr lang="en-US" sz="2800" dirty="0" smtClean="0">
              <a:solidFill>
                <a:schemeClr val="tx1"/>
              </a:solidFill>
            </a:rPr>
            <a:t> per dag?</a:t>
          </a:r>
          <a:endParaRPr lang="en-US" sz="2800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F103DB6-7188-450F-B481-7D338DA0C9AE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14D068A-C659-43B1-8938-8C055F827E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tdominichigh.com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Kans Project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47412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Done by: Ghanisha Pohuja &amp; Sjoerd Scott</a:t>
            </a:r>
          </a:p>
          <a:p>
            <a:r>
              <a:rPr lang="en-US" b="1" dirty="0" smtClean="0"/>
              <a:t>Class: 2A</a:t>
            </a:r>
          </a:p>
          <a:p>
            <a:r>
              <a:rPr lang="en-US" b="1" dirty="0" smtClean="0"/>
              <a:t>Subject: Dutch</a:t>
            </a:r>
          </a:p>
          <a:p>
            <a:r>
              <a:rPr lang="en-US" b="1" dirty="0" smtClean="0"/>
              <a:t>Teacher: Mrs. Mavis</a:t>
            </a:r>
          </a:p>
          <a:p>
            <a:r>
              <a:rPr lang="en-US" b="1" dirty="0" smtClean="0"/>
              <a:t>Date: </a:t>
            </a:r>
            <a:r>
              <a:rPr lang="nl-NL" b="1" smtClean="0"/>
              <a:t>donderdag </a:t>
            </a:r>
            <a:r>
              <a:rPr lang="nl-NL" b="1" dirty="0" smtClean="0"/>
              <a:t>6 december 2012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nl-NL" dirty="0" smtClean="0"/>
              <a:t>Wat kijk je kind meestal?</a:t>
            </a:r>
            <a:br>
              <a:rPr lang="nl-NL" dirty="0" smtClean="0"/>
            </a:br>
            <a:r>
              <a:rPr lang="nl-NL" dirty="0" smtClean="0"/>
              <a:t> Sommige kinderen kijkt Team Umizoomi, Spongebob Squarepants, Tom and Jerry, Wonder Pets, Mickey Mouse Clubhouse, Go Diego Go, Bubble Guppies, Max and Ruby, Barney en Nederlandse kanalen.</a:t>
            </a:r>
          </a:p>
          <a:p>
            <a:r>
              <a:rPr lang="nl-NL" dirty="0" smtClean="0"/>
              <a:t>Wat zijn haar favoriete dingen om te doen? </a:t>
            </a:r>
            <a:br>
              <a:rPr lang="nl-NL" dirty="0" smtClean="0"/>
            </a:br>
            <a:r>
              <a:rPr lang="nl-NL" dirty="0" smtClean="0"/>
              <a:t> Sommige kinderen houden van dansen, kleuren, televisie kijken, eten, muziek luisteren en slapen.</a:t>
            </a:r>
          </a:p>
          <a:p>
            <a:r>
              <a:rPr lang="nl-NL" dirty="0" smtClean="0"/>
              <a:t>Wat eet je kind? </a:t>
            </a:r>
            <a:br>
              <a:rPr lang="nl-NL" dirty="0" smtClean="0"/>
            </a:br>
            <a:r>
              <a:rPr lang="nl-NL" dirty="0" smtClean="0"/>
              <a:t>Sommige kinderen eten fruiten, groenten, rijs, peen, havermout. </a:t>
            </a:r>
            <a:endParaRPr lang="nl-NL" dirty="0"/>
          </a:p>
        </p:txBody>
      </p:sp>
      <p:pic>
        <p:nvPicPr>
          <p:cNvPr id="5122" name="Picture 2" descr="http://images4.wikia.nocookie.net/__cb20120312005319/logopedia/images/f/fb/Biglogo_nickj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4978400" cy="3733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4" name="Picture 4" descr="http://t3.gstatic.com/images?q=tbn:ANd9GcQZ7rSPH1ypjzOIgYxLL38E3TxKyF4KfMKSkOz06cuywNRdeuZvCiYfdHtr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0"/>
            <a:ext cx="568036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126" name="AutoShape 6" descr="http://images1.wikia.nocookie.net/__cb20111202140405/logopedia/images/e/ee/Cartoon_Network_2010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AutoShape 8" descr="http://images1.wikia.nocookie.net/__cb20111202140405/logopedia/images/e/ee/Cartoon_Network_2010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AutoShape 10" descr="http://images1.wikia.nocookie.net/__cb20111202140405/logopedia/images/e/ee/Cartoon_Network_2010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4" name="Picture 14" descr="http://userserve-ak.last.fm/serve/_/10939257/Cartoon+Net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895600"/>
            <a:ext cx="3733800" cy="37338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36" name="Picture 16" descr="http://upload.wikimedia.org/wikipedia/en/7/7c/Disney-channel_Bulgari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28600"/>
            <a:ext cx="4379493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8" dur="1"/>
                                        <p:tgtEl>
                                          <p:spTgt spid="51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4038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038600" y="0"/>
          <a:ext cx="51054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0" y="0"/>
          <a:ext cx="4419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0"/>
          <a:ext cx="4495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u="sng" dirty="0" smtClean="0"/>
              <a:t>Dank je </a:t>
            </a:r>
            <a:r>
              <a:rPr lang="en-US" sz="5400" b="1" u="sng" dirty="0" err="1" smtClean="0"/>
              <a:t>wel</a:t>
            </a:r>
            <a:r>
              <a:rPr lang="en-US" sz="5400" b="1" u="sng" dirty="0" smtClean="0"/>
              <a:t>!! </a:t>
            </a:r>
            <a:r>
              <a:rPr lang="en-US" sz="5400" b="1" u="sng" dirty="0" smtClean="0">
                <a:sym typeface="Wingdings" pitchFamily="2" charset="2"/>
              </a:rPr>
              <a:t></a:t>
            </a:r>
            <a:endParaRPr lang="en-US" sz="5400" b="1" u="sng" dirty="0"/>
          </a:p>
        </p:txBody>
      </p:sp>
      <p:pic>
        <p:nvPicPr>
          <p:cNvPr id="25602" name="Picture 2" descr="C:\Users\MAHESH\AppData\Local\Microsoft\Windows\Temporary Internet Files\Content.IE5\O66B2PO1\MC90043381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05000"/>
            <a:ext cx="3505086" cy="3505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Table of Contents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Introductie </a:t>
                      </a:r>
                      <a:endParaRPr lang="nl-NL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Blz. 3</a:t>
                      </a:r>
                      <a:endParaRPr lang="nl-NL" sz="2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St. Maarten</a:t>
                      </a:r>
                      <a:endParaRPr lang="nl-NL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Blz. 4-6</a:t>
                      </a:r>
                      <a:endParaRPr lang="nl-NL" sz="2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St. Dominic High</a:t>
                      </a:r>
                      <a:r>
                        <a:rPr lang="nl-NL" sz="2800" baseline="0" noProof="0" dirty="0" smtClean="0"/>
                        <a:t> School</a:t>
                      </a:r>
                      <a:endParaRPr lang="nl-NL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Blz. 7-8</a:t>
                      </a:r>
                      <a:endParaRPr lang="nl-NL" sz="2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Overzicht </a:t>
                      </a:r>
                      <a:endParaRPr lang="nl-NL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noProof="0" dirty="0" smtClean="0"/>
                        <a:t>Blz. 9-12</a:t>
                      </a:r>
                      <a:endParaRPr lang="nl-NL" sz="28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56506"/>
          </a:xfrm>
        </p:spPr>
        <p:txBody>
          <a:bodyPr/>
          <a:lstStyle/>
          <a:p>
            <a:pPr algn="ctr"/>
            <a:r>
              <a:rPr lang="nl-NL" b="1" dirty="0" smtClean="0"/>
              <a:t>Introductie 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 Dit project heeft informatie over de school, dit eiland en </a:t>
            </a:r>
            <a:r>
              <a:rPr lang="nl-NL" dirty="0" smtClean="0"/>
              <a:t>deze survey</a:t>
            </a:r>
            <a:r>
              <a:rPr lang="nl-NL" dirty="0" smtClean="0"/>
              <a:t>. </a:t>
            </a:r>
          </a:p>
          <a:p>
            <a:r>
              <a:rPr lang="nl-NL" dirty="0" smtClean="0"/>
              <a:t> Mijn school heet St. Dominic High School. </a:t>
            </a:r>
          </a:p>
          <a:p>
            <a:r>
              <a:rPr lang="nl-NL" dirty="0" smtClean="0"/>
              <a:t> Het eiland waarover ik ga praten is St. Maarten.</a:t>
            </a:r>
          </a:p>
          <a:p>
            <a:r>
              <a:rPr lang="nl-NL" dirty="0" smtClean="0"/>
              <a:t>Mijn overzicht gaat over de vragen </a:t>
            </a:r>
            <a:r>
              <a:rPr lang="nl-NL" dirty="0" smtClean="0"/>
              <a:t>die ik  aan tien mensen</a:t>
            </a:r>
            <a:r>
              <a:rPr lang="nl-NL" dirty="0" smtClean="0"/>
              <a:t> </a:t>
            </a:r>
            <a:r>
              <a:rPr lang="nl-NL" dirty="0" smtClean="0"/>
              <a:t>heb gesteld.</a:t>
            </a:r>
            <a:endParaRPr lang="nl-NL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pPr algn="ctr"/>
            <a:r>
              <a:rPr lang="en-US" b="1" dirty="0" smtClean="0"/>
              <a:t>St. Maarten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r>
              <a:rPr lang="nl-NL" sz="2800" dirty="0" smtClean="0"/>
              <a:t>Het eiland bestaat uit twee delen.</a:t>
            </a:r>
          </a:p>
          <a:p>
            <a:r>
              <a:rPr lang="nl-NL" sz="2800" dirty="0" smtClean="0"/>
              <a:t>De zuidelijke helft is de Nederlandse kant, St. Maarten, en de andere helft is de Franse kant, St. Martin.</a:t>
            </a:r>
          </a:p>
          <a:p>
            <a:r>
              <a:rPr lang="nl-NL" sz="2800" dirty="0" smtClean="0"/>
              <a:t>Het eiland is 37 vierkante mijl.</a:t>
            </a:r>
          </a:p>
          <a:p>
            <a:r>
              <a:rPr lang="nl-NL" sz="2800" dirty="0" smtClean="0"/>
              <a:t>De nationale bloem is de gele salie.</a:t>
            </a:r>
          </a:p>
          <a:p>
            <a:r>
              <a:rPr lang="nl-NL" sz="2800" dirty="0" smtClean="0"/>
              <a:t>De nationale boom is de Flamboyante boom.</a:t>
            </a:r>
          </a:p>
          <a:p>
            <a:r>
              <a:rPr lang="nl-NL" sz="2800" dirty="0" smtClean="0"/>
              <a:t>De nationale vogel is de bruine pelikaan.</a:t>
            </a:r>
          </a:p>
          <a:p>
            <a:r>
              <a:rPr lang="en-US" sz="2800" dirty="0" smtClean="0"/>
              <a:t>Father Kemps </a:t>
            </a:r>
            <a:r>
              <a:rPr lang="en-US" sz="2800" dirty="0" err="1" smtClean="0"/>
              <a:t>maakte</a:t>
            </a:r>
            <a:r>
              <a:rPr lang="en-US" sz="2800" dirty="0" smtClean="0"/>
              <a:t> </a:t>
            </a:r>
            <a:r>
              <a:rPr lang="nl-NL" sz="2800" dirty="0" smtClean="0"/>
              <a:t>het nationale lied “</a:t>
            </a:r>
            <a:r>
              <a:rPr lang="en-US" sz="2800" dirty="0" smtClean="0"/>
              <a:t>O Sweet Saint Martin's Land”. </a:t>
            </a:r>
          </a:p>
          <a:p>
            <a:endParaRPr lang="nl-NL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9218" name="Picture 2" descr="http://www.cbt.cc/images/st-maarten/st-maarten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01200" y="609600"/>
            <a:ext cx="6858000" cy="59582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8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/>
          <a:lstStyle/>
          <a:p>
            <a:pPr algn="ctr"/>
            <a:r>
              <a:rPr lang="nl-NL" dirty="0" smtClean="0"/>
              <a:t>St. Maarten Vlag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83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800" dirty="0" smtClean="0"/>
              <a:t>De kleur betekent:</a:t>
            </a:r>
          </a:p>
          <a:p>
            <a:r>
              <a:rPr lang="nl-NL" sz="2800" dirty="0" smtClean="0"/>
              <a:t>Rood- moed</a:t>
            </a:r>
          </a:p>
          <a:p>
            <a:r>
              <a:rPr lang="nl-NL" sz="2800" dirty="0" smtClean="0"/>
              <a:t>Wit- vrede</a:t>
            </a:r>
          </a:p>
          <a:p>
            <a:r>
              <a:rPr lang="nl-NL" sz="2800" dirty="0" smtClean="0"/>
              <a:t>Blauw- het milieu</a:t>
            </a:r>
          </a:p>
          <a:p>
            <a:r>
              <a:rPr lang="nl-NL" sz="2800" dirty="0" smtClean="0"/>
              <a:t>De vlag was ontworpen door Rosie Richards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2" descr="http://www.caribbeancodes.com/img/stmaarten/St-Maarten-Flag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267200"/>
            <a:ext cx="4494628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r>
              <a:rPr lang="nl-NL" sz="2800" dirty="0" smtClean="0"/>
              <a:t>Heel lang geleden hebben de Nederlandse en de Fransen met elkaar gevochten.</a:t>
            </a:r>
          </a:p>
          <a:p>
            <a:r>
              <a:rPr lang="nl-NL" sz="2800" dirty="0" smtClean="0"/>
              <a:t>Voor 10 oktober 2010 werd St. Maarten bekend als het eilandgebied St. Maaten en was een van de vijf eiland gebieden dat je samen de Nederlandse Antillen vormen.</a:t>
            </a:r>
            <a:endParaRPr lang="en-US" sz="2800" dirty="0" smtClean="0"/>
          </a:p>
          <a:p>
            <a:r>
              <a:rPr lang="nl-NL" sz="2800" dirty="0" smtClean="0"/>
              <a:t>St. Maarten werd onafhankelijk op 10 oktober 2010.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St. Dominic High School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670392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St. Dominic High School is een rooms-katholieke school.</a:t>
            </a:r>
          </a:p>
          <a:p>
            <a:r>
              <a:rPr lang="nl-NL" dirty="0" smtClean="0"/>
              <a:t>Engels, Nederlands, Spaans en Frans is de taal van de school.</a:t>
            </a:r>
          </a:p>
          <a:p>
            <a:r>
              <a:rPr lang="nl-NL" dirty="0" smtClean="0"/>
              <a:t>De school is begon in 1994.</a:t>
            </a:r>
          </a:p>
          <a:p>
            <a:r>
              <a:rPr lang="nl-NL" dirty="0" smtClean="0"/>
              <a:t>In 1994 werd de school begonnen als een Engelse school met een Amerikaans Lespakket.</a:t>
            </a:r>
          </a:p>
          <a:p>
            <a:r>
              <a:rPr lang="nl-NL" dirty="0" smtClean="0"/>
              <a:t>Na twee jaar werd </a:t>
            </a:r>
            <a:r>
              <a:rPr lang="nl-NL" dirty="0" smtClean="0"/>
              <a:t>besloten om </a:t>
            </a:r>
            <a:r>
              <a:rPr lang="nl-NL" dirty="0" smtClean="0"/>
              <a:t>over te schakelen maar het CXC- examen systeem.</a:t>
            </a:r>
          </a:p>
          <a:p>
            <a:endParaRPr lang="nl-NL" dirty="0" smtClean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r>
              <a:rPr lang="nl-NL" dirty="0" smtClean="0"/>
              <a:t> De nieuwe directrice is mevrouw Gianne  de Weever.</a:t>
            </a:r>
          </a:p>
          <a:p>
            <a:r>
              <a:rPr lang="nl-NL" dirty="0" smtClean="0"/>
              <a:t> De ex-directrice van St. Dominic High School was mevrouw Jose Sommers. </a:t>
            </a:r>
          </a:p>
          <a:p>
            <a:endParaRPr lang="en-US" dirty="0"/>
          </a:p>
        </p:txBody>
      </p:sp>
      <p:pic>
        <p:nvPicPr>
          <p:cNvPr id="1026" name="Picture 2" descr="http://www.stdominichigh.com/templates/stdominichigh/images/stdominichigh1-top_0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3794711" cy="3231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http://www.stdominichigh.com/templates/stdominichigh/images/school-sideb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0787" y="2667000"/>
            <a:ext cx="4355947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Overzicht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Wat voor soort spelletjes zou je kind meestal spelen? </a:t>
            </a:r>
            <a:br>
              <a:rPr lang="nl-NL" dirty="0" smtClean="0"/>
            </a:br>
            <a:r>
              <a:rPr lang="nl-NL" dirty="0" smtClean="0"/>
              <a:t>Sommige kinderen spelen met hun bal, </a:t>
            </a:r>
            <a:r>
              <a:rPr lang="nl-NL" dirty="0" smtClean="0"/>
              <a:t>kiek-e-boe</a:t>
            </a:r>
            <a:r>
              <a:rPr lang="nl-NL" dirty="0" smtClean="0"/>
              <a:t>, verstoppertje, buiten spelen, spelen met blokken en klei.</a:t>
            </a:r>
          </a:p>
          <a:p>
            <a:r>
              <a:rPr lang="nl-NL" dirty="0" smtClean="0"/>
              <a:t>Welke talen zou je je kind nog meer willen leren?</a:t>
            </a:r>
            <a:br>
              <a:rPr lang="nl-NL" dirty="0" smtClean="0"/>
            </a:br>
            <a:r>
              <a:rPr lang="nl-NL" dirty="0" smtClean="0"/>
              <a:t>Sommige kinderen begrijpen Engels, Spaans, Italiaans, Sindhi en Nederlands.</a:t>
            </a:r>
          </a:p>
          <a:p>
            <a:r>
              <a:rPr lang="nl-NL" dirty="0" smtClean="0"/>
              <a:t>Heeft uw kind belangstelling voor televisie?</a:t>
            </a:r>
            <a:br>
              <a:rPr lang="nl-NL" dirty="0" smtClean="0"/>
            </a:br>
            <a:r>
              <a:rPr lang="nl-NL" dirty="0" smtClean="0"/>
              <a:t>Alle kinderen hebben een liefde </a:t>
            </a:r>
            <a:r>
              <a:rPr lang="nl-NL" dirty="0" smtClean="0"/>
              <a:t>voor televisie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dirty="0" smtClean="0"/>
              <a:t>   </a:t>
            </a:r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2009</TotalTime>
  <Words>402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Kans Project</vt:lpstr>
      <vt:lpstr>Table of Contents</vt:lpstr>
      <vt:lpstr>Introductie </vt:lpstr>
      <vt:lpstr>St. Maarten</vt:lpstr>
      <vt:lpstr>St. Maarten Vlag</vt:lpstr>
      <vt:lpstr>Slide 6</vt:lpstr>
      <vt:lpstr>St. Dominic High School</vt:lpstr>
      <vt:lpstr>Slide 8</vt:lpstr>
      <vt:lpstr>Overzicht 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Dhanishka</dc:creator>
  <cp:lastModifiedBy>Honeyjermin</cp:lastModifiedBy>
  <cp:revision>51</cp:revision>
  <dcterms:created xsi:type="dcterms:W3CDTF">2012-11-24T20:07:48Z</dcterms:created>
  <dcterms:modified xsi:type="dcterms:W3CDTF">2012-12-16T16:33:34Z</dcterms:modified>
</cp:coreProperties>
</file>