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4" r:id="rId7"/>
    <p:sldId id="261" r:id="rId8"/>
    <p:sldId id="262" r:id="rId9"/>
    <p:sldId id="263"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99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578B79B-BDB1-4F8B-A1E6-764FDAD152C6}" type="slidenum">
              <a:rPr lang="fr-BE" smtClean="0"/>
              <a:pPr/>
              <a:t>‹#›</a:t>
            </a:fld>
            <a:endParaRPr lang="fr-BE"/>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578B79B-BDB1-4F8B-A1E6-764FDAD152C6}" type="slidenum">
              <a:rPr lang="fr-BE" smtClean="0"/>
              <a:pPr/>
              <a:t>‹#›</a:t>
            </a:fld>
            <a:endParaRPr lang="fr-BE"/>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578B79B-BDB1-4F8B-A1E6-764FDAD152C6}" type="slidenum">
              <a:rPr lang="fr-BE" smtClean="0"/>
              <a:pPr/>
              <a:t>‹#›</a:t>
            </a:fld>
            <a:endParaRPr lang="fr-BE"/>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578B79B-BDB1-4F8B-A1E6-764FDAD152C6}" type="slidenum">
              <a:rPr lang="fr-BE" smtClean="0"/>
              <a:pPr/>
              <a:t>‹#›</a:t>
            </a:fld>
            <a:endParaRPr lang="fr-BE"/>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91" name="Footer Placeholder 90"/>
          <p:cNvSpPr>
            <a:spLocks noGrp="1"/>
          </p:cNvSpPr>
          <p:nvPr>
            <p:ph type="ftr" sz="quarter" idx="11"/>
          </p:nvPr>
        </p:nvSpPr>
        <p:spPr/>
        <p:txBody>
          <a:bodyPr/>
          <a:lstStyle/>
          <a:p>
            <a:endParaRPr lang="fr-BE"/>
          </a:p>
        </p:txBody>
      </p:sp>
      <p:sp>
        <p:nvSpPr>
          <p:cNvPr id="92" name="Slide Number Placeholder 91"/>
          <p:cNvSpPr>
            <a:spLocks noGrp="1"/>
          </p:cNvSpPr>
          <p:nvPr>
            <p:ph type="sldNum" sz="quarter" idx="12"/>
          </p:nvPr>
        </p:nvSpPr>
        <p:spPr/>
        <p:txBody>
          <a:bodyPr/>
          <a:lstStyle/>
          <a:p>
            <a:fld id="{7578B79B-BDB1-4F8B-A1E6-764FDAD152C6}" type="slidenum">
              <a:rPr lang="fr-BE" smtClean="0"/>
              <a:pPr/>
              <a:t>‹#›</a:t>
            </a:fld>
            <a:endParaRPr lang="fr-B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578B79B-BDB1-4F8B-A1E6-764FDAD152C6}" type="slidenum">
              <a:rPr lang="fr-BE" smtClean="0"/>
              <a:pPr/>
              <a:t>‹#›</a:t>
            </a:fld>
            <a:endParaRPr lang="fr-BE"/>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7578B79B-BDB1-4F8B-A1E6-764FDAD152C6}" type="slidenum">
              <a:rPr lang="fr-BE" smtClean="0"/>
              <a:pPr/>
              <a:t>‹#›</a:t>
            </a:fld>
            <a:endParaRPr lang="fr-BE"/>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7578B79B-BDB1-4F8B-A1E6-764FDAD152C6}" type="slidenum">
              <a:rPr lang="fr-BE" smtClean="0"/>
              <a:pPr/>
              <a:t>‹#›</a:t>
            </a:fld>
            <a:endParaRPr lang="fr-BE"/>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7578B79B-BDB1-4F8B-A1E6-764FDAD152C6}" type="slidenum">
              <a:rPr lang="fr-BE" smtClean="0"/>
              <a:pPr/>
              <a:t>‹#›</a:t>
            </a:fld>
            <a:endParaRPr lang="fr-BE"/>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578B79B-BDB1-4F8B-A1E6-764FDAD152C6}" type="slidenum">
              <a:rPr lang="fr-BE" smtClean="0"/>
              <a:pPr/>
              <a:t>‹#›</a:t>
            </a:fld>
            <a:endParaRPr lang="fr-BE"/>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E0846A04-67AF-42FA-B3C7-8EF8057A5268}" type="datetimeFigureOut">
              <a:rPr lang="fr-BE" smtClean="0"/>
              <a:pPr/>
              <a:t>16/12/2012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578B79B-BDB1-4F8B-A1E6-764FDAD152C6}" type="slidenum">
              <a:rPr lang="fr-BE" smtClean="0"/>
              <a:pPr/>
              <a:t>‹#›</a:t>
            </a:fld>
            <a:endParaRPr lang="fr-BE"/>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0846A04-67AF-42FA-B3C7-8EF8057A5268}" type="datetimeFigureOut">
              <a:rPr lang="fr-BE" smtClean="0"/>
              <a:pPr/>
              <a:t>16/12/2012</a:t>
            </a:fld>
            <a:endParaRPr lang="fr-BE"/>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BE"/>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578B79B-BDB1-4F8B-A1E6-764FDAD152C6}" type="slidenum">
              <a:rPr lang="fr-BE" smtClean="0"/>
              <a:pPr/>
              <a:t>‹#›</a:t>
            </a:fld>
            <a:endParaRPr lang="fr-B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4419600" cy="1600327"/>
          </a:xfrm>
        </p:spPr>
        <p:txBody>
          <a:bodyPr/>
          <a:lstStyle/>
          <a:p>
            <a:r>
              <a:rPr lang="en-US" dirty="0" smtClean="0"/>
              <a:t>Kans Project</a:t>
            </a:r>
            <a:endParaRPr lang="fr-BE" dirty="0"/>
          </a:p>
        </p:txBody>
      </p:sp>
      <p:sp>
        <p:nvSpPr>
          <p:cNvPr id="3" name="Subtitle 2"/>
          <p:cNvSpPr>
            <a:spLocks noGrp="1"/>
          </p:cNvSpPr>
          <p:nvPr>
            <p:ph type="subTitle" idx="1"/>
          </p:nvPr>
        </p:nvSpPr>
        <p:spPr>
          <a:xfrm>
            <a:off x="152400" y="3048000"/>
            <a:ext cx="4419600" cy="1524000"/>
          </a:xfrm>
        </p:spPr>
        <p:txBody>
          <a:bodyPr>
            <a:normAutofit fontScale="85000" lnSpcReduction="20000"/>
          </a:bodyPr>
          <a:lstStyle/>
          <a:p>
            <a:r>
              <a:rPr lang="en-US" dirty="0" smtClean="0"/>
              <a:t>By: Deidre Leslie, Kevin Mitchell</a:t>
            </a:r>
          </a:p>
          <a:p>
            <a:r>
              <a:rPr lang="en-US" dirty="0" smtClean="0"/>
              <a:t>Date: 26/11/12</a:t>
            </a:r>
          </a:p>
          <a:p>
            <a:r>
              <a:rPr lang="en-US" dirty="0" smtClean="0"/>
              <a:t>Class: 2A</a:t>
            </a:r>
          </a:p>
          <a:p>
            <a:r>
              <a:rPr lang="en-US" dirty="0" smtClean="0"/>
              <a:t>Teacher: Ms. Mavis</a:t>
            </a:r>
          </a:p>
          <a:p>
            <a:r>
              <a:rPr lang="en-US" dirty="0" smtClean="0"/>
              <a:t>Subject: Nederlands </a:t>
            </a:r>
            <a:endParaRPr lang="en-US" dirty="0"/>
          </a:p>
        </p:txBody>
      </p:sp>
    </p:spTree>
    <p:extLst>
      <p:ext uri="{BB962C8B-B14F-4D97-AF65-F5344CB8AC3E}">
        <p14:creationId xmlns="" xmlns:p14="http://schemas.microsoft.com/office/powerpoint/2010/main" val="26557458"/>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Dank U Wel </a:t>
            </a:r>
            <a:r>
              <a:rPr lang="en-US" dirty="0" smtClean="0">
                <a:sym typeface="Wingdings" pitchFamily="2" charset="2"/>
              </a:rPr>
              <a:t></a:t>
            </a:r>
            <a:endParaRPr lang="fr-BE" dirty="0"/>
          </a:p>
        </p:txBody>
      </p:sp>
      <p:sp>
        <p:nvSpPr>
          <p:cNvPr id="3" name="Content Placeholder 2"/>
          <p:cNvSpPr>
            <a:spLocks noGrp="1"/>
          </p:cNvSpPr>
          <p:nvPr>
            <p:ph idx="1"/>
          </p:nvPr>
        </p:nvSpPr>
        <p:spPr/>
        <p:txBody>
          <a:bodyPr/>
          <a:lstStyle/>
          <a:p>
            <a:r>
              <a:rPr lang="fr-BE" dirty="0" err="1" smtClean="0"/>
              <a:t>Tot</a:t>
            </a:r>
            <a:r>
              <a:rPr lang="fr-BE" dirty="0" smtClean="0"/>
              <a:t> </a:t>
            </a:r>
            <a:r>
              <a:rPr lang="fr-BE" dirty="0" err="1" smtClean="0"/>
              <a:t>ziens</a:t>
            </a:r>
            <a:r>
              <a:rPr lang="fr-BE" dirty="0" smtClean="0"/>
              <a:t> op St. Maarten!</a:t>
            </a:r>
            <a:endParaRPr lang="fr-BE" dirty="0"/>
          </a:p>
        </p:txBody>
      </p:sp>
      <p:sp>
        <p:nvSpPr>
          <p:cNvPr id="4" name="5-Point Star 3"/>
          <p:cNvSpPr/>
          <p:nvPr/>
        </p:nvSpPr>
        <p:spPr>
          <a:xfrm>
            <a:off x="928255" y="3505200"/>
            <a:ext cx="2057400" cy="1905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Smiley Face 4"/>
          <p:cNvSpPr/>
          <p:nvPr/>
        </p:nvSpPr>
        <p:spPr>
          <a:xfrm>
            <a:off x="3505200" y="2691245"/>
            <a:ext cx="2209800" cy="2057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Lightning Bolt 5"/>
          <p:cNvSpPr/>
          <p:nvPr/>
        </p:nvSpPr>
        <p:spPr>
          <a:xfrm>
            <a:off x="6248400" y="2133600"/>
            <a:ext cx="1676400" cy="21336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 xmlns:p14="http://schemas.microsoft.com/office/powerpoint/2010/main" val="732463261"/>
      </p:ext>
    </p:extLst>
  </p:cSld>
  <p:clrMapOvr>
    <a:masterClrMapping/>
  </p:clrMapOvr>
  <mc:AlternateContent xmlns:mc="http://schemas.openxmlformats.org/markup-compatibility/2006">
    <mc:Choice xmlns="" xmlns:p14="http://schemas.microsoft.com/office/powerpoint/2010/main" Requires="p14">
      <p:transition spd="slow" p14:dur="1500">
        <p:split orient="vert"/>
        <p:sndAc>
          <p:stSnd>
            <p:snd r:embed="rId3" name="applause.wav"/>
          </p:stSnd>
        </p:sndAc>
      </p:transition>
    </mc:Choice>
    <mc:Fallback>
      <p:transition spd="slow">
        <p:split orient="vert"/>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Inhoud Van De Zaken</a:t>
            </a:r>
            <a:endParaRPr lang="fr-BE" dirty="0"/>
          </a:p>
        </p:txBody>
      </p:sp>
      <p:sp>
        <p:nvSpPr>
          <p:cNvPr id="3" name="Content Placeholder 2"/>
          <p:cNvSpPr>
            <a:spLocks noGrp="1"/>
          </p:cNvSpPr>
          <p:nvPr>
            <p:ph idx="1"/>
          </p:nvPr>
        </p:nvSpPr>
        <p:spPr/>
        <p:txBody>
          <a:bodyPr/>
          <a:lstStyle/>
          <a:p>
            <a:r>
              <a:rPr lang="en-US" sz="3200" dirty="0" err="1" smtClean="0"/>
              <a:t>Enquête</a:t>
            </a:r>
            <a:r>
              <a:rPr lang="en-US" sz="3200" dirty="0" smtClean="0"/>
              <a:t> </a:t>
            </a:r>
            <a:r>
              <a:rPr lang="en-US" sz="3200" dirty="0" smtClean="0"/>
              <a:t>Informatie</a:t>
            </a:r>
          </a:p>
          <a:p>
            <a:r>
              <a:rPr lang="en-US" sz="3200" dirty="0" smtClean="0"/>
              <a:t>School Informatie</a:t>
            </a:r>
          </a:p>
          <a:p>
            <a:r>
              <a:rPr lang="en-US" sz="3200" dirty="0" err="1" smtClean="0"/>
              <a:t>Eiland</a:t>
            </a:r>
            <a:r>
              <a:rPr lang="en-US" sz="3200" dirty="0" smtClean="0"/>
              <a:t> </a:t>
            </a:r>
            <a:r>
              <a:rPr lang="en-US" sz="3200" dirty="0" smtClean="0"/>
              <a:t>Informatie</a:t>
            </a:r>
          </a:p>
          <a:p>
            <a:endParaRPr lang="en-US" dirty="0" smtClean="0"/>
          </a:p>
          <a:p>
            <a:endParaRPr lang="fr-BE"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3633355"/>
            <a:ext cx="4010942"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73782" y="935610"/>
            <a:ext cx="3581400" cy="215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0" y="3352800"/>
            <a:ext cx="2457450" cy="3293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635641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Enquete Informatie</a:t>
            </a:r>
            <a:endParaRPr lang="fr-BE" dirty="0"/>
          </a:p>
        </p:txBody>
      </p:sp>
      <p:sp>
        <p:nvSpPr>
          <p:cNvPr id="3" name="Content Placeholder 2"/>
          <p:cNvSpPr>
            <a:spLocks noGrp="1"/>
          </p:cNvSpPr>
          <p:nvPr>
            <p:ph idx="1"/>
          </p:nvPr>
        </p:nvSpPr>
        <p:spPr/>
        <p:txBody>
          <a:bodyPr/>
          <a:lstStyle/>
          <a:p>
            <a:r>
              <a:rPr lang="nl-NL" dirty="0"/>
              <a:t>Voor dit hoofdstuk, kregen we de kans om te zien hoe de </a:t>
            </a:r>
            <a:r>
              <a:rPr lang="nl-NL" dirty="0" smtClean="0"/>
              <a:t>kinderen tussen </a:t>
            </a:r>
            <a:r>
              <a:rPr lang="nl-NL" dirty="0"/>
              <a:t>de leeftijd 9-10 </a:t>
            </a:r>
            <a:r>
              <a:rPr lang="nl-NL" dirty="0" smtClean="0"/>
              <a:t>zich voelen </a:t>
            </a:r>
            <a:r>
              <a:rPr lang="nl-NL" dirty="0"/>
              <a:t>over </a:t>
            </a:r>
            <a:r>
              <a:rPr lang="nl-NL" dirty="0" smtClean="0"/>
              <a:t>het leven </a:t>
            </a:r>
            <a:r>
              <a:rPr lang="nl-NL" dirty="0"/>
              <a:t>op </a:t>
            </a:r>
            <a:r>
              <a:rPr lang="nl-NL" dirty="0" smtClean="0"/>
              <a:t>St</a:t>
            </a:r>
            <a:r>
              <a:rPr lang="nl-NL" dirty="0"/>
              <a:t>. </a:t>
            </a:r>
            <a:r>
              <a:rPr lang="nl-NL" dirty="0" smtClean="0"/>
              <a:t>Maarten. Voor </a:t>
            </a:r>
            <a:r>
              <a:rPr lang="nl-NL" dirty="0"/>
              <a:t>sommige van onze </a:t>
            </a:r>
            <a:r>
              <a:rPr lang="nl-NL" dirty="0" smtClean="0"/>
              <a:t>enquêtes, stelden wij </a:t>
            </a:r>
            <a:r>
              <a:rPr lang="nl-NL" dirty="0"/>
              <a:t>vragen zoals </a:t>
            </a:r>
            <a:r>
              <a:rPr lang="nl-NL" dirty="0" smtClean="0"/>
              <a:t>“ Naar welke leuke plaatsen ga jij naartoe op St. Maarten? Wat is je favoriete eten?” </a:t>
            </a:r>
          </a:p>
          <a:p>
            <a:r>
              <a:rPr lang="nl-NL" dirty="0"/>
              <a:t>We hebben gemerkt dat de kinderen </a:t>
            </a:r>
            <a:r>
              <a:rPr lang="nl-NL" dirty="0" smtClean="0"/>
              <a:t>vraag </a:t>
            </a:r>
            <a:r>
              <a:rPr lang="nl-NL" dirty="0"/>
              <a:t>één </a:t>
            </a:r>
            <a:r>
              <a:rPr lang="nl-NL" dirty="0" smtClean="0"/>
              <a:t>meestal beantwoorden </a:t>
            </a:r>
            <a:r>
              <a:rPr lang="nl-NL" dirty="0"/>
              <a:t>met het strand of de </a:t>
            </a:r>
            <a:r>
              <a:rPr lang="nl-NL" dirty="0" smtClean="0"/>
              <a:t>cinema. </a:t>
            </a:r>
            <a:r>
              <a:rPr lang="nl-NL" dirty="0"/>
              <a:t>En vraag </a:t>
            </a:r>
            <a:r>
              <a:rPr lang="nl-NL" dirty="0" smtClean="0"/>
              <a:t>twee </a:t>
            </a:r>
            <a:r>
              <a:rPr lang="nl-NL" dirty="0"/>
              <a:t>merkten wij dat zij meestal </a:t>
            </a:r>
            <a:r>
              <a:rPr lang="nl-NL" dirty="0" smtClean="0"/>
              <a:t>met pizza beantwoorden. </a:t>
            </a:r>
          </a:p>
          <a:p>
            <a:r>
              <a:rPr lang="nl-NL" dirty="0"/>
              <a:t>We kwamen tot de conclusie dat de regering </a:t>
            </a:r>
            <a:r>
              <a:rPr lang="nl-NL" dirty="0" smtClean="0"/>
              <a:t>meer </a:t>
            </a:r>
            <a:r>
              <a:rPr lang="nl-NL" dirty="0"/>
              <a:t>entertainment voor </a:t>
            </a:r>
            <a:r>
              <a:rPr lang="nl-NL" dirty="0" smtClean="0"/>
              <a:t>kinderen op </a:t>
            </a:r>
            <a:r>
              <a:rPr lang="nl-NL" dirty="0"/>
              <a:t>hun </a:t>
            </a:r>
            <a:r>
              <a:rPr lang="nl-NL" dirty="0" smtClean="0"/>
              <a:t>leeftijd moet hebben.</a:t>
            </a:r>
          </a:p>
        </p:txBody>
      </p:sp>
    </p:spTree>
    <p:extLst>
      <p:ext uri="{BB962C8B-B14F-4D97-AF65-F5344CB8AC3E}">
        <p14:creationId xmlns="" xmlns:p14="http://schemas.microsoft.com/office/powerpoint/2010/main" val="173784759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Informatie</a:t>
            </a:r>
            <a:endParaRPr lang="fr-BE" dirty="0"/>
          </a:p>
        </p:txBody>
      </p:sp>
      <p:sp>
        <p:nvSpPr>
          <p:cNvPr id="3" name="Content Placeholder 2"/>
          <p:cNvSpPr>
            <a:spLocks noGrp="1"/>
          </p:cNvSpPr>
          <p:nvPr>
            <p:ph idx="1"/>
          </p:nvPr>
        </p:nvSpPr>
        <p:spPr/>
        <p:txBody>
          <a:bodyPr/>
          <a:lstStyle/>
          <a:p>
            <a:r>
              <a:rPr lang="en-US" sz="3600" dirty="0" smtClean="0"/>
              <a:t>De Geschiedenis van St. Dominic</a:t>
            </a:r>
          </a:p>
          <a:p>
            <a:r>
              <a:rPr lang="en-US" sz="2000" dirty="0" smtClean="0"/>
              <a:t>De St. Dominic High School is een rooms katholieke middelbare school met engels als de taal van instructie. De school werd opgericht in 1994 om te zorgen voor continuiteit in het secundair onderwijs van de studenten van de St. Dominic primaire school. In 1994 was de school </a:t>
            </a:r>
            <a:r>
              <a:rPr lang="en-US" sz="2000" dirty="0" err="1" smtClean="0"/>
              <a:t>een</a:t>
            </a:r>
            <a:r>
              <a:rPr lang="en-US" sz="2000" dirty="0" smtClean="0"/>
              <a:t> </a:t>
            </a:r>
            <a:r>
              <a:rPr lang="en-US" sz="2000" dirty="0" err="1" smtClean="0"/>
              <a:t>Engelse</a:t>
            </a:r>
            <a:r>
              <a:rPr lang="en-US" sz="2000" dirty="0" smtClean="0"/>
              <a:t> school met een Amerikaanse Curriculum met ongeveer 35 kinderen in rang 7.</a:t>
            </a:r>
          </a:p>
          <a:p>
            <a:endParaRPr lang="fr-BE" sz="20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3929" y="4114800"/>
            <a:ext cx="8340725" cy="175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709270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 </a:t>
            </a:r>
            <a:r>
              <a:rPr lang="en-US" dirty="0"/>
              <a:t>kun je doen op SDHS?</a:t>
            </a:r>
            <a:br>
              <a:rPr lang="en-US" dirty="0"/>
            </a:br>
            <a:endParaRPr lang="fr-BE" dirty="0"/>
          </a:p>
        </p:txBody>
      </p:sp>
      <p:sp>
        <p:nvSpPr>
          <p:cNvPr id="3" name="Content Placeholder 2"/>
          <p:cNvSpPr>
            <a:spLocks noGrp="1"/>
          </p:cNvSpPr>
          <p:nvPr>
            <p:ph idx="1"/>
          </p:nvPr>
        </p:nvSpPr>
        <p:spPr>
          <a:xfrm>
            <a:off x="457200" y="1224539"/>
            <a:ext cx="8229600" cy="4525963"/>
          </a:xfrm>
        </p:spPr>
        <p:txBody>
          <a:bodyPr/>
          <a:lstStyle/>
          <a:p>
            <a:r>
              <a:rPr lang="en-US" dirty="0" smtClean="0"/>
              <a:t>Op SDHS is er een grote verscheidenheid van dingen die je kunt doen die plezier geven en sommigen niet. Er is ook sportdag die jaarlijks wordt </a:t>
            </a:r>
            <a:r>
              <a:rPr lang="en-US" dirty="0" err="1" smtClean="0"/>
              <a:t>gehouden</a:t>
            </a:r>
            <a:r>
              <a:rPr lang="en-US" dirty="0" smtClean="0"/>
              <a:t> </a:t>
            </a:r>
            <a:r>
              <a:rPr lang="en-US" dirty="0" err="1" smtClean="0"/>
              <a:t>bij</a:t>
            </a:r>
            <a:r>
              <a:rPr lang="en-US" dirty="0" smtClean="0"/>
              <a:t> </a:t>
            </a:r>
            <a:r>
              <a:rPr lang="en-US" dirty="0" smtClean="0"/>
              <a:t>Emilio Wilson Park of Raul Illidge Complex in Cay Hill. We </a:t>
            </a:r>
            <a:r>
              <a:rPr lang="nl-NL" dirty="0" smtClean="0"/>
              <a:t>hebben</a:t>
            </a:r>
            <a:r>
              <a:rPr lang="en-US" dirty="0" smtClean="0"/>
              <a:t> ook spel nachten, bingo, dansen, en een nacht noemen we DGM nacht. DGM betekent dans, games en films. Het is een zeer leuke nacht. Zoals u </a:t>
            </a:r>
            <a:r>
              <a:rPr lang="en-US" dirty="0" err="1" smtClean="0"/>
              <a:t>kunt</a:t>
            </a:r>
            <a:r>
              <a:rPr lang="en-US" dirty="0" smtClean="0"/>
              <a:t> </a:t>
            </a:r>
            <a:r>
              <a:rPr lang="en-US" dirty="0" err="1" smtClean="0"/>
              <a:t>zien</a:t>
            </a:r>
            <a:r>
              <a:rPr lang="en-US" dirty="0" smtClean="0"/>
              <a:t>, </a:t>
            </a:r>
            <a:r>
              <a:rPr lang="en-US" dirty="0" err="1" smtClean="0"/>
              <a:t>zijn</a:t>
            </a:r>
            <a:r>
              <a:rPr lang="en-US" dirty="0" smtClean="0"/>
              <a:t> </a:t>
            </a:r>
            <a:r>
              <a:rPr lang="en-US" dirty="0" smtClean="0"/>
              <a:t>er een heleboel dingen te doen.</a:t>
            </a:r>
            <a:endParaRPr lang="fr-BE" dirty="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4267200"/>
            <a:ext cx="2706254" cy="2029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3886200"/>
            <a:ext cx="33528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8026589"/>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Fotos</a:t>
            </a:r>
            <a:endParaRPr lang="fr-BE" dirty="0"/>
          </a:p>
        </p:txBody>
      </p:sp>
      <p:pic>
        <p:nvPicPr>
          <p:cNvPr id="6147"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9983" y="1299368"/>
            <a:ext cx="3291417" cy="2468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3532042"/>
            <a:ext cx="3952009" cy="29640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4189268"/>
            <a:ext cx="3075709" cy="2306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0" y="416791"/>
            <a:ext cx="2209800" cy="294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27618" y="533400"/>
            <a:ext cx="26670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363338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 Informatie</a:t>
            </a:r>
            <a:endParaRPr lang="fr-BE" dirty="0"/>
          </a:p>
        </p:txBody>
      </p:sp>
      <p:sp>
        <p:nvSpPr>
          <p:cNvPr id="3" name="Content Placeholder 2"/>
          <p:cNvSpPr>
            <a:spLocks noGrp="1"/>
          </p:cNvSpPr>
          <p:nvPr>
            <p:ph idx="1"/>
          </p:nvPr>
        </p:nvSpPr>
        <p:spPr/>
        <p:txBody>
          <a:bodyPr>
            <a:normAutofit/>
          </a:bodyPr>
          <a:lstStyle/>
          <a:p>
            <a:r>
              <a:rPr lang="en-US" sz="3200" dirty="0" smtClean="0"/>
              <a:t>St. Maarten Historie</a:t>
            </a:r>
          </a:p>
          <a:p>
            <a:r>
              <a:rPr lang="en-US" dirty="0" smtClean="0"/>
              <a:t>Het verhaal van St. Maarten begint ver naar het zuiden, in een regio van de Amazone jungle bekend als de Orinoco stroomgebied. Het was </a:t>
            </a:r>
            <a:r>
              <a:rPr lang="en-US" dirty="0" err="1" smtClean="0"/>
              <a:t>hier</a:t>
            </a:r>
            <a:r>
              <a:rPr lang="en-US" dirty="0" smtClean="0"/>
              <a:t> </a:t>
            </a:r>
            <a:r>
              <a:rPr lang="en-US" dirty="0" err="1" smtClean="0"/>
              <a:t>waar</a:t>
            </a:r>
            <a:r>
              <a:rPr lang="en-US" dirty="0" smtClean="0"/>
              <a:t> </a:t>
            </a:r>
            <a:r>
              <a:rPr lang="en-US" dirty="0" smtClean="0"/>
              <a:t>de </a:t>
            </a:r>
            <a:r>
              <a:rPr lang="en-US" dirty="0" err="1" smtClean="0"/>
              <a:t>eerste</a:t>
            </a:r>
            <a:r>
              <a:rPr lang="en-US" dirty="0" smtClean="0"/>
              <a:t> </a:t>
            </a:r>
            <a:r>
              <a:rPr lang="en-US" dirty="0" err="1" smtClean="0"/>
              <a:t>bewoners</a:t>
            </a:r>
            <a:r>
              <a:rPr lang="en-US" dirty="0" smtClean="0"/>
              <a:t> van het </a:t>
            </a:r>
            <a:r>
              <a:rPr lang="en-US" dirty="0" err="1" smtClean="0"/>
              <a:t>eiland</a:t>
            </a:r>
            <a:r>
              <a:rPr lang="en-US" dirty="0" smtClean="0"/>
              <a:t> </a:t>
            </a:r>
            <a:r>
              <a:rPr lang="en-US" dirty="0" err="1" smtClean="0"/>
              <a:t>vandaan</a:t>
            </a:r>
            <a:r>
              <a:rPr lang="en-US" dirty="0" smtClean="0"/>
              <a:t> </a:t>
            </a:r>
            <a:r>
              <a:rPr lang="en-US" dirty="0" err="1" smtClean="0"/>
              <a:t>kwamen</a:t>
            </a:r>
            <a:r>
              <a:rPr lang="en-US" dirty="0" smtClean="0"/>
              <a:t> </a:t>
            </a:r>
            <a:r>
              <a:rPr lang="en-US" dirty="0" smtClean="0"/>
              <a:t>- de </a:t>
            </a:r>
            <a:r>
              <a:rPr lang="en-US" dirty="0" err="1" smtClean="0"/>
              <a:t>Arawaks</a:t>
            </a:r>
            <a:r>
              <a:rPr lang="en-US" dirty="0" smtClean="0"/>
              <a:t> </a:t>
            </a:r>
            <a:r>
              <a:rPr lang="en-US" dirty="0" err="1" smtClean="0"/>
              <a:t>Ze</a:t>
            </a:r>
            <a:r>
              <a:rPr lang="en-US" dirty="0" smtClean="0"/>
              <a:t> </a:t>
            </a:r>
            <a:r>
              <a:rPr lang="en-US" dirty="0" err="1" smtClean="0"/>
              <a:t>zijn</a:t>
            </a:r>
            <a:r>
              <a:rPr lang="en-US" dirty="0" smtClean="0"/>
              <a:t> </a:t>
            </a:r>
            <a:r>
              <a:rPr lang="en-US" dirty="0" err="1" smtClean="0"/>
              <a:t>ongeveer</a:t>
            </a:r>
            <a:r>
              <a:rPr lang="en-US" dirty="0" smtClean="0"/>
              <a:t> </a:t>
            </a:r>
            <a:r>
              <a:rPr lang="en-US" dirty="0" smtClean="0"/>
              <a:t>duizend </a:t>
            </a:r>
            <a:r>
              <a:rPr lang="en-US" dirty="0" err="1" smtClean="0"/>
              <a:t>jaar</a:t>
            </a:r>
            <a:r>
              <a:rPr lang="en-US" dirty="0" smtClean="0"/>
              <a:t> </a:t>
            </a:r>
            <a:r>
              <a:rPr lang="en-US" dirty="0" err="1" smtClean="0"/>
              <a:t>geleden</a:t>
            </a:r>
            <a:r>
              <a:rPr lang="en-US" dirty="0" smtClean="0"/>
              <a:t> </a:t>
            </a:r>
            <a:r>
              <a:rPr lang="en-US" dirty="0" err="1" smtClean="0"/>
              <a:t>naar</a:t>
            </a:r>
            <a:r>
              <a:rPr lang="en-US" dirty="0" smtClean="0"/>
              <a:t> </a:t>
            </a:r>
            <a:r>
              <a:rPr lang="en-US" dirty="0" err="1" smtClean="0"/>
              <a:t>Sint</a:t>
            </a:r>
            <a:r>
              <a:rPr lang="en-US" dirty="0" smtClean="0"/>
              <a:t> Maarten </a:t>
            </a:r>
            <a:r>
              <a:rPr lang="en-US" dirty="0" err="1" smtClean="0"/>
              <a:t>gemigreerd</a:t>
            </a:r>
            <a:r>
              <a:rPr lang="en-US" dirty="0" smtClean="0"/>
              <a:t>. </a:t>
            </a:r>
          </a:p>
          <a:p>
            <a:r>
              <a:rPr lang="en-US" dirty="0" err="1" smtClean="0"/>
              <a:t>Christoffel</a:t>
            </a:r>
            <a:r>
              <a:rPr lang="en-US" dirty="0" smtClean="0"/>
              <a:t> </a:t>
            </a:r>
            <a:r>
              <a:rPr lang="en-US" dirty="0" smtClean="0"/>
              <a:t>Columbus vond het eiland op de heilige dag van St. Martinus van Tours, 11 November 1493.</a:t>
            </a:r>
            <a:endParaRPr lang="fr-BE" dirty="0"/>
          </a:p>
        </p:txBody>
      </p:sp>
    </p:spTree>
    <p:extLst>
      <p:ext uri="{BB962C8B-B14F-4D97-AF65-F5344CB8AC3E}">
        <p14:creationId xmlns="" xmlns:p14="http://schemas.microsoft.com/office/powerpoint/2010/main" val="96079465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Kun Je Doen Op SXM?</a:t>
            </a:r>
            <a:endParaRPr lang="fr-BE" dirty="0"/>
          </a:p>
        </p:txBody>
      </p:sp>
      <p:sp>
        <p:nvSpPr>
          <p:cNvPr id="3" name="Content Placeholder 2"/>
          <p:cNvSpPr>
            <a:spLocks noGrp="1"/>
          </p:cNvSpPr>
          <p:nvPr>
            <p:ph idx="1"/>
          </p:nvPr>
        </p:nvSpPr>
        <p:spPr/>
        <p:txBody>
          <a:bodyPr/>
          <a:lstStyle/>
          <a:p>
            <a:r>
              <a:rPr lang="en-US" dirty="0" smtClean="0"/>
              <a:t>Zoals de meeste Caribische bestemmingen, </a:t>
            </a:r>
            <a:r>
              <a:rPr lang="en-US" dirty="0" smtClean="0"/>
              <a:t>is St</a:t>
            </a:r>
            <a:r>
              <a:rPr lang="en-US" dirty="0" smtClean="0"/>
              <a:t>. Martin, St. Maarten </a:t>
            </a:r>
            <a:r>
              <a:rPr lang="en-US" dirty="0" err="1" smtClean="0"/>
              <a:t>geweldig</a:t>
            </a:r>
            <a:r>
              <a:rPr lang="en-US" dirty="0" smtClean="0"/>
              <a:t> </a:t>
            </a:r>
            <a:r>
              <a:rPr lang="en-US" dirty="0" smtClean="0"/>
              <a:t>om te ontspannen in het zand of </a:t>
            </a:r>
            <a:r>
              <a:rPr lang="en-US" dirty="0" err="1" smtClean="0"/>
              <a:t>spelen</a:t>
            </a:r>
            <a:r>
              <a:rPr lang="en-US" dirty="0" smtClean="0"/>
              <a:t> in de </a:t>
            </a:r>
            <a:r>
              <a:rPr lang="en-US" dirty="0" err="1" smtClean="0"/>
              <a:t>golven</a:t>
            </a:r>
            <a:r>
              <a:rPr lang="en-US" dirty="0" smtClean="0"/>
              <a:t>.</a:t>
            </a:r>
          </a:p>
          <a:p>
            <a:r>
              <a:rPr lang="en-US" dirty="0" smtClean="0"/>
              <a:t> </a:t>
            </a:r>
            <a:r>
              <a:rPr lang="en-US" dirty="0" smtClean="0"/>
              <a:t>St. Martins’s prachtige stranden zijn kleding optioneel (met name de toeristische favoriete, Orient Bay). </a:t>
            </a:r>
            <a:endParaRPr lang="fr-BE"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4364802"/>
            <a:ext cx="2438400" cy="18264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2800" y="3590925"/>
            <a:ext cx="2324100" cy="1962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0" y="4572000"/>
            <a:ext cx="2476500"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70251250"/>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Fotos </a:t>
            </a:r>
            <a:r>
              <a:rPr lang="en-US" dirty="0" smtClean="0">
                <a:sym typeface="Wingdings" pitchFamily="2" charset="2"/>
              </a:rPr>
              <a:t></a:t>
            </a:r>
            <a:endParaRPr lang="fr-BE" dirty="0"/>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5636" y="1520822"/>
            <a:ext cx="2667000" cy="1774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228600"/>
            <a:ext cx="2909887" cy="2179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47596" y="3200113"/>
            <a:ext cx="2133600" cy="3206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 y="3728322"/>
            <a:ext cx="2286000" cy="1712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48000" y="5043055"/>
            <a:ext cx="2286000" cy="128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00400" y="1186393"/>
            <a:ext cx="2586037" cy="36168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5284140"/>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303</TotalTime>
  <Words>450</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Thatch</vt:lpstr>
      <vt:lpstr>Kans Project</vt:lpstr>
      <vt:lpstr>Inhoud Van De Zaken</vt:lpstr>
      <vt:lpstr>Enquete Informatie</vt:lpstr>
      <vt:lpstr>School Informatie</vt:lpstr>
      <vt:lpstr>Wat kun je doen op SDHS? </vt:lpstr>
      <vt:lpstr>Fotos</vt:lpstr>
      <vt:lpstr>Island Informatie</vt:lpstr>
      <vt:lpstr>Wat Kun Je Doen Op SXM?</vt:lpstr>
      <vt:lpstr>Fotos </vt:lpstr>
      <vt:lpstr>Dank U Wel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 Project</dc:title>
  <dc:creator>deidre</dc:creator>
  <cp:lastModifiedBy>Honeyjermin</cp:lastModifiedBy>
  <cp:revision>20</cp:revision>
  <dcterms:created xsi:type="dcterms:W3CDTF">2012-11-26T01:58:56Z</dcterms:created>
  <dcterms:modified xsi:type="dcterms:W3CDTF">2012-12-16T16:27:22Z</dcterms:modified>
</cp:coreProperties>
</file>