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004" autoAdjust="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LY%20YU\Documents\Dutch\survey%20ans.%20grap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LY%20YU\Documents\Dutch\survey%20ans.%20grap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LY%20YU\Documents\Dutch\survey%20ans.%20grap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LY%20YU\Documents\Dutch\survey%20ans.%20grap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plotArea>
      <c:layout>
        <c:manualLayout>
          <c:layoutTarget val="inner"/>
          <c:xMode val="edge"/>
          <c:yMode val="edge"/>
          <c:x val="9.2316396771158327E-2"/>
          <c:y val="5.5618786288077635E-2"/>
          <c:w val="0.89824964096469084"/>
          <c:h val="0.75689016145709065"/>
        </c:manualLayout>
      </c:layout>
      <c:barChart>
        <c:barDir val="col"/>
        <c:grouping val="clustered"/>
        <c:ser>
          <c:idx val="0"/>
          <c:order val="0"/>
          <c:cat>
            <c:strRef>
              <c:f>Sheet5!$A$1:$A$4</c:f>
              <c:strCache>
                <c:ptCount val="4"/>
                <c:pt idx="0">
                  <c:v>Niet Meer Dan Een</c:v>
                </c:pt>
                <c:pt idx="1">
                  <c:v>1-3 Uren</c:v>
                </c:pt>
                <c:pt idx="2">
                  <c:v>4-5 Uren</c:v>
                </c:pt>
                <c:pt idx="3">
                  <c:v>Meer Dan 6 Uren</c:v>
                </c:pt>
              </c:strCache>
            </c:strRef>
          </c:cat>
          <c:val>
            <c:numRef>
              <c:f>Sheet5!$B$1:$B$4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axId val="53852032"/>
        <c:axId val="55148544"/>
      </c:barChart>
      <c:catAx>
        <c:axId val="5385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5148544"/>
        <c:crosses val="autoZero"/>
        <c:auto val="1"/>
        <c:lblAlgn val="ctr"/>
        <c:lblOffset val="100"/>
      </c:catAx>
      <c:valAx>
        <c:axId val="55148544"/>
        <c:scaling>
          <c:orientation val="minMax"/>
        </c:scaling>
        <c:axPos val="l"/>
        <c:majorGridlines/>
        <c:numFmt formatCode="General" sourceLinked="1"/>
        <c:tickLblPos val="nextTo"/>
        <c:crossAx val="53852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plotArea>
      <c:layout/>
      <c:barChart>
        <c:barDir val="col"/>
        <c:grouping val="stacked"/>
        <c:ser>
          <c:idx val="0"/>
          <c:order val="0"/>
          <c:cat>
            <c:strRef>
              <c:f>Sheet7!$A$1:$A$4</c:f>
              <c:strCache>
                <c:ptCount val="4"/>
                <c:pt idx="0">
                  <c:v>5:00am</c:v>
                </c:pt>
                <c:pt idx="1">
                  <c:v>5:30am</c:v>
                </c:pt>
                <c:pt idx="2">
                  <c:v>6:00am</c:v>
                </c:pt>
                <c:pt idx="3">
                  <c:v>6:30am-7:00am</c:v>
                </c:pt>
              </c:strCache>
            </c:strRef>
          </c:cat>
          <c:val>
            <c:numRef>
              <c:f>Sheet7!$B$1:$B$4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overlap val="100"/>
        <c:axId val="55175808"/>
        <c:axId val="55177600"/>
      </c:barChart>
      <c:catAx>
        <c:axId val="55175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5177600"/>
        <c:crosses val="autoZero"/>
        <c:auto val="1"/>
        <c:lblAlgn val="ctr"/>
        <c:lblOffset val="100"/>
      </c:catAx>
      <c:valAx>
        <c:axId val="55177600"/>
        <c:scaling>
          <c:orientation val="minMax"/>
        </c:scaling>
        <c:axPos val="l"/>
        <c:majorGridlines/>
        <c:numFmt formatCode="General" sourceLinked="1"/>
        <c:tickLblPos val="nextTo"/>
        <c:crossAx val="55175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Sheet8!$A$1:$A$4</c:f>
              <c:strCache>
                <c:ptCount val="4"/>
                <c:pt idx="0">
                  <c:v>Geen</c:v>
                </c:pt>
                <c:pt idx="1">
                  <c:v>Minder Dan 5 glazen</c:v>
                </c:pt>
                <c:pt idx="2">
                  <c:v>6-7 Glazen</c:v>
                </c:pt>
                <c:pt idx="3">
                  <c:v>Meer Dan 8 glazen</c:v>
                </c:pt>
              </c:strCache>
            </c:strRef>
          </c:cat>
          <c:val>
            <c:numRef>
              <c:f>Sheet8!$B$1:$B$4</c:f>
              <c:numCache>
                <c:formatCode>General</c:formatCode>
                <c:ptCount val="4"/>
                <c:pt idx="1">
                  <c:v>6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axId val="55778304"/>
        <c:axId val="55788288"/>
      </c:barChart>
      <c:catAx>
        <c:axId val="55778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5788288"/>
        <c:crosses val="autoZero"/>
        <c:auto val="1"/>
        <c:lblAlgn val="ctr"/>
        <c:lblOffset val="100"/>
      </c:catAx>
      <c:valAx>
        <c:axId val="55788288"/>
        <c:scaling>
          <c:orientation val="minMax"/>
        </c:scaling>
        <c:axPos val="l"/>
        <c:majorGridlines/>
        <c:numFmt formatCode="General" sourceLinked="1"/>
        <c:tickLblPos val="nextTo"/>
        <c:crossAx val="55778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/>
      <c:barChart>
        <c:barDir val="col"/>
        <c:grouping val="clustered"/>
        <c:ser>
          <c:idx val="0"/>
          <c:order val="0"/>
          <c:cat>
            <c:strRef>
              <c:f>Sheet3!$A$1:$A$4</c:f>
              <c:strCache>
                <c:ptCount val="4"/>
                <c:pt idx="0">
                  <c:v>Engels</c:v>
                </c:pt>
                <c:pt idx="1">
                  <c:v>Plaatselijke</c:v>
                </c:pt>
                <c:pt idx="2">
                  <c:v>Nederlands</c:v>
                </c:pt>
                <c:pt idx="3">
                  <c:v>Frans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55836032"/>
        <c:axId val="56099968"/>
      </c:barChart>
      <c:catAx>
        <c:axId val="55836032"/>
        <c:scaling>
          <c:orientation val="minMax"/>
        </c:scaling>
        <c:axPos val="b"/>
        <c:tickLblPos val="nextTo"/>
        <c:crossAx val="56099968"/>
        <c:crosses val="autoZero"/>
        <c:auto val="1"/>
        <c:lblAlgn val="ctr"/>
        <c:lblOffset val="100"/>
      </c:catAx>
      <c:valAx>
        <c:axId val="56099968"/>
        <c:scaling>
          <c:orientation val="minMax"/>
        </c:scaling>
        <c:axPos val="l"/>
        <c:majorGridlines/>
        <c:numFmt formatCode="General" sourceLinked="1"/>
        <c:tickLblPos val="nextTo"/>
        <c:crossAx val="55836032"/>
        <c:crosses val="autoZero"/>
        <c:crossBetween val="between"/>
      </c:valAx>
    </c:plotArea>
    <c:plotVisOnly val="1"/>
  </c:chart>
  <c:txPr>
    <a:bodyPr/>
    <a:lstStyle/>
    <a:p>
      <a:pPr>
        <a:defRPr sz="1400" baseline="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6B865-3D65-4DF3-9353-2630809FC2D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21853-7C70-4569-8249-13C28CEA5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1853-7C70-4569-8249-13C28CEA54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priyanka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1853-7C70-4569-8249-13C28CEA54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1853-7C70-4569-8249-13C28CEA54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priyanka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1853-7C70-4569-8249-13C28CEA54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1853-7C70-4569-8249-13C28CEA54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1853-7C70-4569-8249-13C28CEA54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63DA87-363A-4251-8D9B-054BCD342797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E6DECD-BD2E-495F-86D3-A9B2A1D93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191000"/>
            <a:ext cx="6172200" cy="522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Kans Project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953000"/>
            <a:ext cx="6172200" cy="1600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Gemaakt Door: Emily Yu &amp; Priyanka Soni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Form 2C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Lerares: Ms.Mavis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Nederlands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Datum: 26 november 2012</a:t>
            </a:r>
          </a:p>
          <a:p>
            <a:endParaRPr lang="en-US" dirty="0"/>
          </a:p>
        </p:txBody>
      </p:sp>
      <p:pic>
        <p:nvPicPr>
          <p:cNvPr id="6" name="Picture 5" descr="http://t0.gstatic.com/images?q=tbn:ANd9GcQUHbAn7w-MAp5TcjtgnqsFG1DE6X03AteAOThX3eOoTA9C4hp-"/>
          <p:cNvPicPr/>
          <p:nvPr/>
        </p:nvPicPr>
        <p:blipFill>
          <a:blip r:embed="rId3" cstate="print"/>
          <a:srcRect b="4305"/>
          <a:stretch>
            <a:fillRect/>
          </a:stretch>
        </p:blipFill>
        <p:spPr bwMode="auto">
          <a:xfrm>
            <a:off x="1981200" y="228600"/>
            <a:ext cx="23622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/>
          <p:nvPr/>
        </p:nvPicPr>
        <p:blipFill>
          <a:blip r:embed="rId4" cstate="print"/>
          <a:srcRect l="4193" r="4193" b="4324"/>
          <a:stretch>
            <a:fillRect/>
          </a:stretch>
        </p:blipFill>
        <p:spPr bwMode="auto">
          <a:xfrm>
            <a:off x="4419600" y="2133600"/>
            <a:ext cx="1874599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https://encrypted-tbn2.gstatic.com/images?q=tbn:ANd9GcSxQK2UTV0sTeHks76WMsRZ6BBS9slj_QDvQmdKa9qFOkL9jj7k"/>
          <p:cNvPicPr/>
          <p:nvPr/>
        </p:nvPicPr>
        <p:blipFill>
          <a:blip r:embed="rId5" cstate="print"/>
          <a:srcRect b="8688"/>
          <a:stretch>
            <a:fillRect/>
          </a:stretch>
        </p:blipFill>
        <p:spPr bwMode="auto">
          <a:xfrm>
            <a:off x="6172200" y="304800"/>
            <a:ext cx="2819400" cy="2296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Sint Maarten Informatie en Geschiendenis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Eiland in het Cariben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Columbus op 11 november 1493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Nederlanders en </a:t>
            </a:r>
            <a:r>
              <a:rPr lang="en-US" dirty="0" err="1" smtClean="0"/>
              <a:t>Fransen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Philipsburg en Marigot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Stranden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Bevolking</a:t>
            </a:r>
          </a:p>
          <a:p>
            <a:endParaRPr lang="en-US" dirty="0"/>
          </a:p>
        </p:txBody>
      </p:sp>
      <p:pic>
        <p:nvPicPr>
          <p:cNvPr id="4" name="Picture 3" descr="http://t3.gstatic.com/images?q=tbn:ANd9GcTLdWPwtg6oC0XoSxBRPwbOZUsHJPa4k_8lZKy7pEHnM7QO4oe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733800"/>
            <a:ext cx="4046301" cy="283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Vliegvelden en </a:t>
            </a:r>
            <a:r>
              <a:rPr lang="en-US" dirty="0" err="1" smtClean="0">
                <a:solidFill>
                  <a:srgbClr val="002060"/>
                </a:solidFill>
              </a:rPr>
              <a:t>Cultuur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Sint Maarten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Princess Juliana International Airport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Aéroport de Grand Case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Mengsel</a:t>
            </a:r>
            <a:r>
              <a:rPr lang="en-US" dirty="0" smtClean="0"/>
              <a:t> van </a:t>
            </a:r>
            <a:r>
              <a:rPr lang="en-US" dirty="0" err="1" smtClean="0"/>
              <a:t>mensen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Creool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Talen</a:t>
            </a:r>
            <a:endParaRPr lang="en-US" dirty="0"/>
          </a:p>
        </p:txBody>
      </p:sp>
      <p:pic>
        <p:nvPicPr>
          <p:cNvPr id="4" name="Picture 3" descr="http://t0.gstatic.com/images?q=tbn:ANd9GcS-zOgFpgsiqFpeY44Y1Q_IzQRFf_bny5ObEWPJJwk5YbSDqX9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971800"/>
            <a:ext cx="44196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Geschiedenis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van Sint Dominic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Motieven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Amerikaans</a:t>
            </a:r>
            <a:r>
              <a:rPr lang="en-US" dirty="0" smtClean="0"/>
              <a:t> </a:t>
            </a:r>
            <a:r>
              <a:rPr lang="en-US" dirty="0" smtClean="0"/>
              <a:t>studiepakket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CXC systeem</a:t>
            </a:r>
            <a:endParaRPr lang="en-US" dirty="0"/>
          </a:p>
        </p:txBody>
      </p:sp>
      <p:pic>
        <p:nvPicPr>
          <p:cNvPr id="4" name="Picture 3" descr="C:\Users\EMILY YU\AppData\Roaming\Tencent\Users\870970500\QQ\WinTemp\RichOle\@P@(2~NDA4%}C`9D~3YF]}K.jpg"/>
          <p:cNvPicPr/>
          <p:nvPr/>
        </p:nvPicPr>
        <p:blipFill>
          <a:blip r:embed="rId3" cstate="print"/>
          <a:srcRect l="4192"/>
          <a:stretch>
            <a:fillRect/>
          </a:stretch>
        </p:blipFill>
        <p:spPr bwMode="auto">
          <a:xfrm>
            <a:off x="990600" y="4038600"/>
            <a:ext cx="2743200" cy="2549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C:\Users\EMILY YU\AppData\Roaming\Tencent\Users\870970500\QQ\WinTemp\RichOle\XSJ3WKV_QK%B3C4DP`3ZYVQ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09800"/>
            <a:ext cx="3838575" cy="2809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Antwoorden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524000"/>
          <a:ext cx="4191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572000" y="1417638"/>
            <a:ext cx="0" cy="54403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/>
          <p:nvPr/>
        </p:nvGraphicFramePr>
        <p:xfrm>
          <a:off x="457200" y="4191000"/>
          <a:ext cx="411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0" y="40386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Chart 15"/>
          <p:cNvGraphicFramePr/>
          <p:nvPr/>
        </p:nvGraphicFramePr>
        <p:xfrm>
          <a:off x="4800600" y="1371600"/>
          <a:ext cx="3505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ontent Placeholder 3"/>
          <p:cNvGraphicFramePr>
            <a:graphicFrameLocks/>
          </p:cNvGraphicFramePr>
          <p:nvPr/>
        </p:nvGraphicFramePr>
        <p:xfrm>
          <a:off x="4572000" y="4038600"/>
          <a:ext cx="3429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12" grpId="0">
        <p:bldAsOne/>
      </p:bldGraphic>
      <p:bldGraphic spid="16" grpId="0">
        <p:bldAsOne/>
      </p:bldGraphic>
      <p:bldGraphic spid="1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57200"/>
            <a:ext cx="632309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Dank U Wel !!!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t3.gstatic.com/images?q=tbn:ANd9GcQ17b5S38bs1N6soFhY-xh-LF7htAf-ertoQWf7nCgDqwrBDs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8100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159</TotalTime>
  <Words>88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Kans Project</vt:lpstr>
      <vt:lpstr>Sint Maarten Informatie en Geschiendenis</vt:lpstr>
      <vt:lpstr>Vliegvelden en Cultuur op Sint Maarten</vt:lpstr>
      <vt:lpstr>Geschiedenis van Sint Dominic</vt:lpstr>
      <vt:lpstr>Antwoorden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 Project</dc:title>
  <dc:creator>EMILY YU</dc:creator>
  <cp:lastModifiedBy>MLESTRADE</cp:lastModifiedBy>
  <cp:revision>23</cp:revision>
  <dcterms:created xsi:type="dcterms:W3CDTF">2012-11-24T01:42:08Z</dcterms:created>
  <dcterms:modified xsi:type="dcterms:W3CDTF">2012-12-13T16:49:15Z</dcterms:modified>
</cp:coreProperties>
</file>