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1" r:id="rId5"/>
    <p:sldId id="263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FFE-1949-4431-9DEF-90812FE8A17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FEE-3CA1-4D4C-9D47-DC773F8C8F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FFE-1949-4431-9DEF-90812FE8A17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FEE-3CA1-4D4C-9D47-DC773F8C8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FFE-1949-4431-9DEF-90812FE8A17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FEE-3CA1-4D4C-9D47-DC773F8C8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FFE-1949-4431-9DEF-90812FE8A17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FEE-3CA1-4D4C-9D47-DC773F8C8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FFE-1949-4431-9DEF-90812FE8A17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7A7FEE-3CA1-4D4C-9D47-DC773F8C8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FFE-1949-4431-9DEF-90812FE8A17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FEE-3CA1-4D4C-9D47-DC773F8C8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FFE-1949-4431-9DEF-90812FE8A17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FEE-3CA1-4D4C-9D47-DC773F8C8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FFE-1949-4431-9DEF-90812FE8A17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FEE-3CA1-4D4C-9D47-DC773F8C8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FFE-1949-4431-9DEF-90812FE8A17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FEE-3CA1-4D4C-9D47-DC773F8C8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FFE-1949-4431-9DEF-90812FE8A17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FEE-3CA1-4D4C-9D47-DC773F8C8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2FFE-1949-4431-9DEF-90812FE8A17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FEE-3CA1-4D4C-9D47-DC773F8C8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6A2FFE-1949-4431-9DEF-90812FE8A174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7A7FEE-3CA1-4D4C-9D47-DC773F8C8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Kans </a:t>
            </a:r>
            <a:r>
              <a:rPr lang="en-US" dirty="0" err="1" smtClean="0"/>
              <a:t>Presentatie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/>
              <a:t>Namen</a:t>
            </a:r>
            <a:r>
              <a:rPr lang="en-US" sz="2600" dirty="0" smtClean="0"/>
              <a:t>: Kevin Lambert, </a:t>
            </a:r>
            <a:r>
              <a:rPr lang="en-US" sz="2600" dirty="0" err="1" smtClean="0"/>
              <a:t>Demar</a:t>
            </a:r>
            <a:r>
              <a:rPr lang="en-US" sz="2600" dirty="0" smtClean="0"/>
              <a:t> Browne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St. Maarten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St. Maarten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eiland</a:t>
            </a:r>
            <a:r>
              <a:rPr lang="en-US" dirty="0" smtClean="0"/>
              <a:t> </a:t>
            </a:r>
            <a:r>
              <a:rPr lang="en-US" dirty="0" smtClean="0"/>
              <a:t>in het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err="1" smtClean="0"/>
              <a:t>oord-oost</a:t>
            </a:r>
            <a:r>
              <a:rPr lang="en-US" dirty="0" err="1" smtClean="0"/>
              <a:t>en</a:t>
            </a:r>
            <a:r>
              <a:rPr lang="en-US" dirty="0" smtClean="0"/>
              <a:t> van het </a:t>
            </a:r>
            <a:r>
              <a:rPr lang="en-US" dirty="0" err="1" smtClean="0"/>
              <a:t>Cariben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Het is </a:t>
            </a:r>
            <a:r>
              <a:rPr lang="en-US" dirty="0" err="1" smtClean="0"/>
              <a:t>een</a:t>
            </a:r>
            <a:r>
              <a:rPr lang="en-US" dirty="0" smtClean="0"/>
              <a:t> van de </a:t>
            </a:r>
            <a:r>
              <a:rPr lang="en-US" dirty="0" err="1" smtClean="0"/>
              <a:t>kleinste</a:t>
            </a:r>
            <a:r>
              <a:rPr lang="en-US" dirty="0" smtClean="0"/>
              <a:t> </a:t>
            </a:r>
            <a:r>
              <a:rPr lang="en-US" dirty="0" err="1" smtClean="0"/>
              <a:t>eilanden</a:t>
            </a:r>
            <a:r>
              <a:rPr lang="en-US" dirty="0" smtClean="0"/>
              <a:t> </a:t>
            </a:r>
            <a:r>
              <a:rPr lang="en-US" dirty="0" err="1" smtClean="0"/>
              <a:t>gedeeld</a:t>
            </a:r>
            <a:r>
              <a:rPr lang="en-US" dirty="0" smtClean="0"/>
              <a:t> in twee </a:t>
            </a:r>
            <a:r>
              <a:rPr lang="en-US" dirty="0" err="1" smtClean="0"/>
              <a:t>nationaliteiten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21506" name="Picture 2" descr="http://www.geographia.com/st-maarten/st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429000"/>
            <a:ext cx="4210050" cy="32956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Nationaal</a:t>
            </a:r>
            <a:r>
              <a:rPr lang="en-US" dirty="0" smtClean="0"/>
              <a:t> </a:t>
            </a:r>
            <a:r>
              <a:rPr lang="en-US" dirty="0" err="1" smtClean="0"/>
              <a:t>Eten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nationale</a:t>
            </a:r>
            <a:r>
              <a:rPr lang="en-US" dirty="0" smtClean="0"/>
              <a:t> </a:t>
            </a:r>
            <a:r>
              <a:rPr lang="en-US" dirty="0" err="1" smtClean="0"/>
              <a:t>gerecht</a:t>
            </a:r>
            <a:r>
              <a:rPr lang="en-US" dirty="0" smtClean="0"/>
              <a:t> van St. Maarten is conch en </a:t>
            </a:r>
            <a:r>
              <a:rPr lang="en-US" dirty="0" err="1" smtClean="0"/>
              <a:t>tarweballen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Het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bereid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belangrijke</a:t>
            </a:r>
            <a:r>
              <a:rPr lang="en-US" dirty="0" smtClean="0"/>
              <a:t> entrée </a:t>
            </a:r>
          </a:p>
          <a:p>
            <a:endParaRPr lang="en-US" dirty="0"/>
          </a:p>
        </p:txBody>
      </p:sp>
      <p:pic>
        <p:nvPicPr>
          <p:cNvPr id="1026" name="Picture 2" descr="http://cacci-gwan.org/joomla/images/stories/NationalCaribbeanDishes/_SXM%20-%20Conch%20and%20Dumpl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191000"/>
            <a:ext cx="4572000" cy="2286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Historie</a:t>
            </a:r>
            <a:r>
              <a:rPr lang="en-US" dirty="0" smtClean="0"/>
              <a:t> van St. Maarten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1493,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Christoffel</a:t>
            </a:r>
            <a:r>
              <a:rPr lang="en-US" dirty="0" smtClean="0"/>
              <a:t> Columbus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eiland</a:t>
            </a:r>
            <a:r>
              <a:rPr lang="en-US" dirty="0" smtClean="0"/>
              <a:t> </a:t>
            </a:r>
            <a:r>
              <a:rPr lang="en-US" dirty="0" err="1" smtClean="0"/>
              <a:t>gezien</a:t>
            </a:r>
            <a:r>
              <a:rPr lang="en-US" dirty="0" smtClean="0"/>
              <a:t> </a:t>
            </a:r>
            <a:r>
              <a:rPr lang="en-US" dirty="0" smtClean="0"/>
              <a:t>en </a:t>
            </a:r>
            <a:r>
              <a:rPr lang="en-US" dirty="0" err="1" smtClean="0"/>
              <a:t>noemde</a:t>
            </a:r>
            <a:r>
              <a:rPr lang="en-US" dirty="0" smtClean="0"/>
              <a:t> het St. Maarten.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Nederlanders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 </a:t>
            </a:r>
            <a:r>
              <a:rPr lang="en-US" dirty="0" smtClean="0"/>
              <a:t>Fort </a:t>
            </a:r>
            <a:r>
              <a:rPr lang="en-US" dirty="0" smtClean="0"/>
              <a:t>Amsterdam </a:t>
            </a:r>
            <a:r>
              <a:rPr lang="en-US" dirty="0" err="1" smtClean="0"/>
              <a:t>gemaakt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9460" name="Picture 4" descr="http://www.yukiba.com/upl/server/uploads/1272285608-philipsburg-Netherlands-Antilles-South-America-Philips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86385"/>
            <a:ext cx="5105400" cy="377161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Betreffende</a:t>
            </a:r>
            <a:r>
              <a:rPr lang="en-US" dirty="0" smtClean="0"/>
              <a:t> St. Dominic High School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St. Dominic High School is </a:t>
            </a:r>
            <a:r>
              <a:rPr lang="en-US" dirty="0" err="1" smtClean="0"/>
              <a:t>een</a:t>
            </a:r>
            <a:r>
              <a:rPr lang="en-US" dirty="0" smtClean="0"/>
              <a:t> rooms-</a:t>
            </a:r>
            <a:r>
              <a:rPr lang="en-US" dirty="0" err="1" smtClean="0"/>
              <a:t>katholieke</a:t>
            </a:r>
            <a:r>
              <a:rPr lang="en-US" dirty="0" smtClean="0"/>
              <a:t> </a:t>
            </a:r>
            <a:r>
              <a:rPr lang="en-US" dirty="0" err="1" smtClean="0"/>
              <a:t>middelbare</a:t>
            </a:r>
            <a:r>
              <a:rPr lang="en-US" dirty="0" smtClean="0"/>
              <a:t> school met Engels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voertaal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67000"/>
            <a:ext cx="5334000" cy="356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Historie</a:t>
            </a:r>
            <a:r>
              <a:rPr lang="en-US" dirty="0" smtClean="0"/>
              <a:t> van St. Dominic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Gedurende de laatste jaren zijn er steeds meer studenten van andere basisscholen die vragen om toegelaten te worden tot de </a:t>
            </a:r>
            <a:r>
              <a:rPr lang="nl-NL" dirty="0" smtClean="0"/>
              <a:t>St</a:t>
            </a:r>
            <a:r>
              <a:rPr lang="nl-NL" dirty="0" smtClean="0"/>
              <a:t>. </a:t>
            </a:r>
            <a:r>
              <a:rPr lang="nl-NL" dirty="0" smtClean="0"/>
              <a:t>Dominic </a:t>
            </a:r>
            <a:r>
              <a:rPr lang="nl-NL" dirty="0" smtClean="0"/>
              <a:t>H</a:t>
            </a:r>
            <a:r>
              <a:rPr lang="nl-NL" dirty="0" smtClean="0"/>
              <a:t>igh </a:t>
            </a:r>
            <a:r>
              <a:rPr lang="nl-NL" dirty="0" smtClean="0"/>
              <a:t>school</a:t>
            </a:r>
          </a:p>
          <a:p>
            <a:r>
              <a:rPr lang="nl-NL" dirty="0" smtClean="0"/>
              <a:t>In 1994 werd de school begonnen als een Engelse school met een </a:t>
            </a:r>
            <a:r>
              <a:rPr lang="nl-NL" dirty="0" smtClean="0"/>
              <a:t>Amerikaans </a:t>
            </a:r>
            <a:r>
              <a:rPr lang="nl-NL" dirty="0" smtClean="0"/>
              <a:t>curriculum met 32 leerlingen.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267200"/>
            <a:ext cx="5257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Raad van de School en de Faculteit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</a:t>
            </a:r>
            <a:r>
              <a:rPr lang="nl-NL" dirty="0" smtClean="0"/>
              <a:t> </a:t>
            </a:r>
            <a:r>
              <a:rPr lang="nl-NL" dirty="0" smtClean="0"/>
              <a:t>katholieke school bestuur is verantwoordelijk voor het ontwikkelen van nieuwe en het verbeteren van </a:t>
            </a:r>
            <a:r>
              <a:rPr lang="nl-NL" dirty="0" smtClean="0"/>
              <a:t>het bestaande </a:t>
            </a:r>
            <a:r>
              <a:rPr lang="nl-NL" dirty="0" smtClean="0"/>
              <a:t>school beleid voor de school.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05200"/>
            <a:ext cx="303903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 flipH="1">
            <a:off x="9143998" y="6553197"/>
            <a:ext cx="304801" cy="304801"/>
          </a:xfrm>
          <a:prstGeom prst="rect">
            <a:avLst/>
          </a:prstGeom>
        </p:spPr>
      </p:pic>
      <p:pic>
        <p:nvPicPr>
          <p:cNvPr id="1026" name="Picture 2" descr="http://thegospelcoalition.org/blogs/justintaylor/files/2012/07/applause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702</TotalTime>
  <Words>186</Words>
  <Application>Microsoft Office PowerPoint</Application>
  <PresentationFormat>On-screen Show (4:3)</PresentationFormat>
  <Paragraphs>18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Kans Presentatie</vt:lpstr>
      <vt:lpstr>St. Maarten</vt:lpstr>
      <vt:lpstr>Nationaal Eten</vt:lpstr>
      <vt:lpstr>Historie van St. Maarten</vt:lpstr>
      <vt:lpstr>Betreffende St. Dominic High School </vt:lpstr>
      <vt:lpstr>Historie van St. Dominic High School</vt:lpstr>
      <vt:lpstr>Raad van de School en de Faculteit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 Presentatie</dc:title>
  <dc:creator>klambert</dc:creator>
  <cp:lastModifiedBy>MLESTRADE</cp:lastModifiedBy>
  <cp:revision>72</cp:revision>
  <dcterms:created xsi:type="dcterms:W3CDTF">2012-11-22T16:47:31Z</dcterms:created>
  <dcterms:modified xsi:type="dcterms:W3CDTF">2012-12-14T14:04:07Z</dcterms:modified>
</cp:coreProperties>
</file>