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wdp" ContentType="image/vnd.ms-photo"/>
  <Default Extension="gif" ContentType="image/gif"/>
  <Override PartName="/ppt/charts/chart3.xml" ContentType="application/vnd.openxmlformats-officedocument.drawingml.chart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9"/>
  </p:notesMasterIdLst>
  <p:sldIdLst>
    <p:sldId id="256" r:id="rId3"/>
    <p:sldId id="258" r:id="rId4"/>
    <p:sldId id="257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8E36"/>
    <a:srgbClr val="4ABA4A"/>
    <a:srgbClr val="9F84C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9" autoAdjust="0"/>
    <p:restoredTop sz="94660"/>
  </p:normalViewPr>
  <p:slideViewPr>
    <p:cSldViewPr>
      <p:cViewPr>
        <p:scale>
          <a:sx n="57" d="100"/>
          <a:sy n="57" d="100"/>
        </p:scale>
        <p:origin x="-2364" y="-7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kans%20survey%20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 err="1"/>
              <a:t>Hogeschool</a:t>
            </a:r>
            <a:r>
              <a:rPr lang="en-US" dirty="0"/>
              <a:t> </a:t>
            </a:r>
            <a:r>
              <a:rPr lang="en-US" dirty="0" err="1"/>
              <a:t>Opties</a:t>
            </a:r>
            <a:endParaRPr lang="en-US" dirty="0"/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9.8447583757912654E-2"/>
          <c:y val="0.4086606453605065"/>
          <c:w val="0.74428130307241003"/>
          <c:h val="0.49178632082754381"/>
        </c:manualLayout>
      </c:layout>
      <c:pie3DChart>
        <c:varyColors val="1"/>
        <c:ser>
          <c:idx val="0"/>
          <c:order val="0"/>
          <c:dLbls>
            <c:showPercent val="1"/>
            <c:showLeaderLines val="1"/>
          </c:dLbls>
          <c:cat>
            <c:strRef>
              <c:f>Sheet1!$A$1:$A$4</c:f>
              <c:strCache>
                <c:ptCount val="4"/>
                <c:pt idx="0">
                  <c:v>USA</c:v>
                </c:pt>
                <c:pt idx="1">
                  <c:v>Canada</c:v>
                </c:pt>
                <c:pt idx="2">
                  <c:v>London</c:v>
                </c:pt>
                <c:pt idx="3">
                  <c:v>Holland</c:v>
                </c:pt>
              </c:strCache>
            </c:strRef>
          </c:cat>
          <c:val>
            <c:numRef>
              <c:f>Sheet1!$B$1:$B$4</c:f>
              <c:numCache>
                <c:formatCode>General</c:formatCode>
                <c:ptCount val="4"/>
                <c:pt idx="0">
                  <c:v>4</c:v>
                </c:pt>
                <c:pt idx="1">
                  <c:v>3</c:v>
                </c:pt>
                <c:pt idx="2">
                  <c:v>3</c:v>
                </c:pt>
                <c:pt idx="3">
                  <c:v>4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 err="1"/>
              <a:t>Favoriete</a:t>
            </a:r>
            <a:r>
              <a:rPr lang="en-US" dirty="0"/>
              <a:t> </a:t>
            </a:r>
            <a:r>
              <a:rPr lang="en-US" dirty="0" err="1"/>
              <a:t>Eten</a:t>
            </a:r>
            <a:endParaRPr lang="en-US" dirty="0"/>
          </a:p>
        </c:rich>
      </c:tx>
      <c:layout/>
    </c:title>
    <c:plotArea>
      <c:layout/>
      <c:doughnutChart>
        <c:varyColors val="1"/>
        <c:ser>
          <c:idx val="0"/>
          <c:order val="0"/>
          <c:dLbls>
            <c:showPercent val="1"/>
            <c:showLeaderLines val="1"/>
          </c:dLbls>
          <c:cat>
            <c:strRef>
              <c:f>Sheet1!$A$1:$A$4</c:f>
              <c:strCache>
                <c:ptCount val="4"/>
                <c:pt idx="0">
                  <c:v>Chinees</c:v>
                </c:pt>
                <c:pt idx="1">
                  <c:v>Italiaans</c:v>
                </c:pt>
                <c:pt idx="2">
                  <c:v>Indisch</c:v>
                </c:pt>
                <c:pt idx="3">
                  <c:v>Lokaal</c:v>
                </c:pt>
              </c:strCache>
            </c:strRef>
          </c:cat>
          <c:val>
            <c:numRef>
              <c:f>Sheet1!$B$1:$B$4</c:f>
              <c:numCache>
                <c:formatCode>General</c:formatCode>
                <c:ptCount val="4"/>
                <c:pt idx="0">
                  <c:v>6</c:v>
                </c:pt>
                <c:pt idx="1">
                  <c:v>2</c:v>
                </c:pt>
                <c:pt idx="2">
                  <c:v>3</c:v>
                </c:pt>
                <c:pt idx="3">
                  <c:v>3</c:v>
                </c:pt>
              </c:numCache>
            </c:numRef>
          </c:val>
        </c:ser>
        <c:dLbls>
          <c:showPercent val="1"/>
        </c:dLbls>
        <c:firstSliceAng val="0"/>
        <c:holeSize val="50"/>
      </c:doughnutChart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tx>
        <c:rich>
          <a:bodyPr/>
          <a:lstStyle/>
          <a:p>
            <a:pPr>
              <a:defRPr/>
            </a:pPr>
            <a:r>
              <a:rPr lang="en-US"/>
              <a:t>Favoriete</a:t>
            </a:r>
            <a:r>
              <a:rPr lang="en-US" baseline="0"/>
              <a:t> plaats om te gaan eten</a:t>
            </a:r>
          </a:p>
        </c:rich>
      </c:tx>
      <c:layout/>
    </c:title>
    <c:plotArea>
      <c:layout/>
      <c:ofPieChart>
        <c:ofPieType val="bar"/>
        <c:varyColors val="1"/>
        <c:ser>
          <c:idx val="0"/>
          <c:order val="0"/>
          <c:dLbls>
            <c:dLblPos val="bestFit"/>
            <c:showPercent val="1"/>
            <c:showLeaderLines val="1"/>
          </c:dLbls>
          <c:cat>
            <c:strRef>
              <c:f>Sheet1!$A$1:$A$4</c:f>
              <c:strCache>
                <c:ptCount val="4"/>
                <c:pt idx="0">
                  <c:v>McDonalds</c:v>
                </c:pt>
                <c:pt idx="1">
                  <c:v>Burger King</c:v>
                </c:pt>
                <c:pt idx="2">
                  <c:v>KFC</c:v>
                </c:pt>
                <c:pt idx="3">
                  <c:v>Subway</c:v>
                </c:pt>
              </c:strCache>
            </c:strRef>
          </c:cat>
          <c:val>
            <c:numRef>
              <c:f>Sheet1!$B$1:$B$4</c:f>
              <c:numCache>
                <c:formatCode>General</c:formatCode>
                <c:ptCount val="4"/>
                <c:pt idx="0">
                  <c:v>5</c:v>
                </c:pt>
                <c:pt idx="1">
                  <c:v>1</c:v>
                </c:pt>
                <c:pt idx="2">
                  <c:v>1</c:v>
                </c:pt>
                <c:pt idx="3">
                  <c:v>6</c:v>
                </c:pt>
              </c:numCache>
            </c:numRef>
          </c:val>
        </c:ser>
        <c:dLbls>
          <c:showPercent val="1"/>
        </c:dLbls>
        <c:gapWidth val="100"/>
        <c:secondPieSize val="75"/>
        <c:serLines/>
      </c:ofPieChart>
    </c:plotArea>
    <c:legend>
      <c:legendPos val="r"/>
      <c:layout/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177D76-8BC9-4C43-98BB-78500C940900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BEA91-DB58-4235-8ACE-4EF3F53901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ablo\Desktop\Arc Templates\Banners\coloured banner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16203"/>
            <a:ext cx="9148969" cy="3556813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63055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ablo\Desktop\Arc Templates\Banners\coloured banner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2091280" y="2106459"/>
            <a:ext cx="6842821" cy="2660260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19738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ablo\Desktop\Arc Templates\Banners\coloured banner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GlowEdg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2091280" y="2106460"/>
            <a:ext cx="6842821" cy="2660260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10592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Pablo\Desktop\Arc Templates\Banners\coloured banner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LightScreen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2" y="-1"/>
            <a:ext cx="9143999" cy="6858001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 userDrawn="1"/>
        </p:nvSpPr>
        <p:spPr>
          <a:xfrm>
            <a:off x="0" y="-1"/>
            <a:ext cx="9144000" cy="6858000"/>
          </a:xfrm>
          <a:prstGeom prst="rect">
            <a:avLst/>
          </a:prstGeom>
          <a:solidFill>
            <a:schemeClr val="dk1">
              <a:alpha val="56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156331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410A6-A893-4F82-A874-7BFC051F16FA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6538C-74D1-4DC9-9FFB-BE65C3F25B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044861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5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0" y="1143000"/>
            <a:ext cx="9144000" cy="1143000"/>
          </a:xfrm>
          <a:prstGeom prst="rect">
            <a:avLst/>
          </a:prstGeom>
          <a:solidFill>
            <a:schemeClr val="bg1">
              <a:lumMod val="50000"/>
              <a:lumOff val="50000"/>
              <a:alpha val="36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6600" dirty="0" smtClean="0">
                <a:latin typeface="Bookman Old Style" pitchFamily="18" charset="0"/>
              </a:rPr>
              <a:t>Kans Project</a:t>
            </a:r>
            <a:endParaRPr lang="en-CA" sz="6600" dirty="0">
              <a:latin typeface="Bookman Old Style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667000"/>
            <a:ext cx="7696200" cy="1371600"/>
          </a:xfrm>
          <a:prstGeom prst="rect">
            <a:avLst/>
          </a:prstGeom>
          <a:solidFill>
            <a:schemeClr val="bg1">
              <a:lumMod val="50000"/>
              <a:lumOff val="50000"/>
              <a:alpha val="36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CA" sz="3200" dirty="0" smtClean="0"/>
              <a:t>Done By: Tanya </a:t>
            </a:r>
            <a:r>
              <a:rPr lang="en-CA" sz="3200" dirty="0" err="1" smtClean="0"/>
              <a:t>Balani</a:t>
            </a:r>
            <a:r>
              <a:rPr lang="en-CA" sz="3200" dirty="0" smtClean="0"/>
              <a:t> &amp; </a:t>
            </a:r>
            <a:r>
              <a:rPr lang="en-CA" sz="3200" dirty="0" err="1" smtClean="0"/>
              <a:t>Gayatri</a:t>
            </a:r>
            <a:r>
              <a:rPr lang="en-CA" sz="3200" dirty="0" smtClean="0"/>
              <a:t> </a:t>
            </a:r>
            <a:r>
              <a:rPr lang="en-CA" sz="3200" dirty="0" err="1" smtClean="0"/>
              <a:t>Makhijani</a:t>
            </a:r>
            <a:endParaRPr lang="en-CA" sz="3200" dirty="0" smtClean="0"/>
          </a:p>
          <a:p>
            <a:pPr algn="l"/>
            <a:r>
              <a:rPr lang="en-CA" sz="3200" dirty="0" smtClean="0"/>
              <a:t>Form: 2C</a:t>
            </a:r>
            <a:endParaRPr lang="en-CA" sz="3200" dirty="0"/>
          </a:p>
        </p:txBody>
      </p:sp>
      <p:pic>
        <p:nvPicPr>
          <p:cNvPr id="4098" name="Picture 2" descr="http://sweetcarolineinthecity.com/wp-content/uploads/2012/11/228024_88644_d2888ab876_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363111">
            <a:off x="4885978" y="3903786"/>
            <a:ext cx="3711208" cy="27805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015200997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-6400" y="304800"/>
            <a:ext cx="9150400" cy="1143000"/>
          </a:xfrm>
          <a:prstGeom prst="rect">
            <a:avLst/>
          </a:prstGeom>
          <a:solidFill>
            <a:schemeClr val="bg1">
              <a:lumMod val="50000"/>
              <a:lumOff val="50000"/>
              <a:alpha val="36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5400" dirty="0" err="1" smtClean="0"/>
              <a:t>Enquêtes</a:t>
            </a:r>
            <a:endParaRPr lang="en-CA" sz="5400" dirty="0"/>
          </a:p>
        </p:txBody>
      </p:sp>
      <p:sp>
        <p:nvSpPr>
          <p:cNvPr id="6" name="Content Placeholder 7"/>
          <p:cNvSpPr>
            <a:spLocks noGrp="1"/>
          </p:cNvSpPr>
          <p:nvPr>
            <p:ph sz="half" idx="4294967295"/>
          </p:nvPr>
        </p:nvSpPr>
        <p:spPr>
          <a:xfrm>
            <a:off x="0" y="1828801"/>
            <a:ext cx="9144000" cy="5029199"/>
          </a:xfrm>
        </p:spPr>
        <p:txBody>
          <a:bodyPr>
            <a:normAutofit/>
          </a:bodyPr>
          <a:lstStyle/>
          <a:p>
            <a:pPr>
              <a:buClr>
                <a:schemeClr val="bg1">
                  <a:lumMod val="50000"/>
                  <a:lumOff val="50000"/>
                </a:schemeClr>
              </a:buClr>
              <a:buFont typeface="Wingdings" pitchFamily="2" charset="2"/>
              <a:buChar char="v"/>
            </a:pPr>
            <a:r>
              <a:rPr lang="en-CA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CA" sz="4400" dirty="0" err="1" smtClean="0">
                <a:solidFill>
                  <a:schemeClr val="accent5">
                    <a:lumMod val="75000"/>
                  </a:schemeClr>
                </a:solidFill>
              </a:rPr>
              <a:t>Resultaten</a:t>
            </a:r>
            <a:r>
              <a:rPr lang="en-CA" sz="4400" dirty="0" smtClean="0">
                <a:solidFill>
                  <a:schemeClr val="accent5">
                    <a:lumMod val="75000"/>
                  </a:schemeClr>
                </a:solidFill>
              </a:rPr>
              <a:t> van de </a:t>
            </a:r>
            <a:r>
              <a:rPr lang="en-CA" sz="4400" dirty="0" err="1" smtClean="0">
                <a:solidFill>
                  <a:schemeClr val="accent5">
                    <a:lumMod val="75000"/>
                  </a:schemeClr>
                </a:solidFill>
              </a:rPr>
              <a:t>enquêtes</a:t>
            </a:r>
            <a:r>
              <a:rPr lang="en-CA" sz="4400" dirty="0" smtClean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en-CA" sz="4400" dirty="0" err="1" smtClean="0">
                <a:solidFill>
                  <a:schemeClr val="accent5">
                    <a:lumMod val="75000"/>
                  </a:schemeClr>
                </a:solidFill>
              </a:rPr>
              <a:t>samenvattingen</a:t>
            </a:r>
            <a:r>
              <a:rPr lang="en-CA" sz="4400" dirty="0" smtClean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  <a:p>
            <a:pPr>
              <a:buClr>
                <a:schemeClr val="bg1">
                  <a:lumMod val="50000"/>
                  <a:lumOff val="50000"/>
                </a:schemeClr>
              </a:buClr>
              <a:buFont typeface="Wingdings" pitchFamily="2" charset="2"/>
              <a:buChar char="v"/>
            </a:pPr>
            <a:r>
              <a:rPr lang="en-CA" sz="4400" dirty="0" err="1" smtClean="0">
                <a:solidFill>
                  <a:schemeClr val="accent5">
                    <a:lumMod val="75000"/>
                  </a:schemeClr>
                </a:solidFill>
              </a:rPr>
              <a:t>Resultaten</a:t>
            </a:r>
            <a:r>
              <a:rPr lang="en-CA" sz="4400" dirty="0" smtClean="0">
                <a:solidFill>
                  <a:schemeClr val="accent5">
                    <a:lumMod val="75000"/>
                  </a:schemeClr>
                </a:solidFill>
              </a:rPr>
              <a:t> van de </a:t>
            </a:r>
            <a:r>
              <a:rPr lang="en-CA" sz="4400" dirty="0" err="1" smtClean="0">
                <a:solidFill>
                  <a:schemeClr val="accent5">
                    <a:lumMod val="75000"/>
                  </a:schemeClr>
                </a:solidFill>
              </a:rPr>
              <a:t>enquêtes</a:t>
            </a:r>
            <a:r>
              <a:rPr lang="en-CA" sz="4400" dirty="0" smtClean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en-CA" sz="4400" dirty="0" err="1" smtClean="0">
                <a:solidFill>
                  <a:schemeClr val="accent5">
                    <a:lumMod val="75000"/>
                  </a:schemeClr>
                </a:solidFill>
              </a:rPr>
              <a:t>grafieken</a:t>
            </a:r>
            <a:r>
              <a:rPr lang="en-CA" sz="4400" dirty="0" smtClean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  <a:p>
            <a:pPr>
              <a:buClr>
                <a:schemeClr val="bg1">
                  <a:lumMod val="50000"/>
                  <a:lumOff val="50000"/>
                </a:schemeClr>
              </a:buClr>
              <a:buNone/>
            </a:pPr>
            <a:endParaRPr lang="en-CA" sz="44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7" name="Picture 6" descr="online-survey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3600" y="3733800"/>
            <a:ext cx="2844800" cy="2133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4017722323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228600"/>
            <a:ext cx="9150400" cy="1143000"/>
          </a:xfrm>
          <a:prstGeom prst="rect">
            <a:avLst/>
          </a:prstGeom>
          <a:solidFill>
            <a:schemeClr val="bg1">
              <a:lumMod val="50000"/>
              <a:lumOff val="50000"/>
              <a:alpha val="36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CA" dirty="0" smtClean="0"/>
              <a:t>			</a:t>
            </a:r>
            <a:r>
              <a:rPr lang="en-CA" dirty="0" err="1" smtClean="0"/>
              <a:t>Resultaten</a:t>
            </a:r>
            <a:r>
              <a:rPr lang="en-CA" dirty="0" smtClean="0"/>
              <a:t> (</a:t>
            </a:r>
            <a:r>
              <a:rPr lang="en-CA" dirty="0" err="1" smtClean="0"/>
              <a:t>Grafieken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8" name="Content Placeholder 7"/>
          <p:cNvSpPr>
            <a:spLocks noGrp="1"/>
          </p:cNvSpPr>
          <p:nvPr>
            <p:ph idx="4294967295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pPr>
              <a:buClr>
                <a:schemeClr val="bg1">
                  <a:lumMod val="50000"/>
                  <a:lumOff val="50000"/>
                </a:schemeClr>
              </a:buClr>
            </a:pPr>
            <a:r>
              <a:rPr lang="en-CA" dirty="0" err="1" smtClean="0"/>
              <a:t>Wat</a:t>
            </a:r>
            <a:r>
              <a:rPr lang="en-CA" dirty="0" smtClean="0"/>
              <a:t> is je </a:t>
            </a:r>
            <a:r>
              <a:rPr lang="en-CA" dirty="0" err="1" smtClean="0"/>
              <a:t>favoriete</a:t>
            </a:r>
            <a:r>
              <a:rPr lang="en-CA" dirty="0" smtClean="0"/>
              <a:t> </a:t>
            </a:r>
            <a:r>
              <a:rPr lang="en-CA" dirty="0" err="1" smtClean="0"/>
              <a:t>eten</a:t>
            </a:r>
            <a:r>
              <a:rPr lang="en-CA" dirty="0" smtClean="0"/>
              <a:t>?</a:t>
            </a:r>
          </a:p>
          <a:p>
            <a:pPr>
              <a:buClr>
                <a:schemeClr val="bg1">
                  <a:lumMod val="50000"/>
                  <a:lumOff val="50000"/>
                </a:schemeClr>
              </a:buClr>
              <a:buNone/>
            </a:pPr>
            <a:endParaRPr lang="en-CA" dirty="0" smtClean="0"/>
          </a:p>
          <a:p>
            <a:pPr>
              <a:buClr>
                <a:schemeClr val="bg1">
                  <a:lumMod val="50000"/>
                  <a:lumOff val="50000"/>
                </a:schemeClr>
              </a:buClr>
            </a:pPr>
            <a:endParaRPr lang="en-CA" dirty="0" smtClean="0"/>
          </a:p>
          <a:p>
            <a:pPr>
              <a:buClr>
                <a:schemeClr val="bg1">
                  <a:lumMod val="50000"/>
                  <a:lumOff val="50000"/>
                </a:schemeClr>
              </a:buClr>
            </a:pPr>
            <a:r>
              <a:rPr lang="en-CA" dirty="0" err="1" smtClean="0"/>
              <a:t>Wat</a:t>
            </a:r>
            <a:r>
              <a:rPr lang="en-CA" dirty="0" smtClean="0"/>
              <a:t> is je </a:t>
            </a:r>
            <a:r>
              <a:rPr lang="en-CA" dirty="0" err="1" smtClean="0"/>
              <a:t>favoriete</a:t>
            </a:r>
            <a:r>
              <a:rPr lang="en-CA" dirty="0" smtClean="0"/>
              <a:t> </a:t>
            </a:r>
            <a:r>
              <a:rPr lang="en-CA" dirty="0" err="1" smtClean="0"/>
              <a:t>plaats</a:t>
            </a:r>
            <a:r>
              <a:rPr lang="en-CA" dirty="0" smtClean="0"/>
              <a:t> </a:t>
            </a:r>
            <a:r>
              <a:rPr lang="en-CA" dirty="0" err="1" smtClean="0"/>
              <a:t>om</a:t>
            </a:r>
            <a:r>
              <a:rPr lang="en-CA" dirty="0" smtClean="0"/>
              <a:t> </a:t>
            </a:r>
            <a:r>
              <a:rPr lang="en-CA" dirty="0" err="1" smtClean="0"/>
              <a:t>te</a:t>
            </a:r>
            <a:r>
              <a:rPr lang="en-CA" dirty="0" smtClean="0"/>
              <a:t> </a:t>
            </a:r>
            <a:r>
              <a:rPr lang="en-CA" dirty="0" err="1" smtClean="0"/>
              <a:t>gaan</a:t>
            </a:r>
            <a:r>
              <a:rPr lang="en-CA" dirty="0" smtClean="0"/>
              <a:t> </a:t>
            </a:r>
            <a:r>
              <a:rPr lang="en-CA" dirty="0" err="1" smtClean="0"/>
              <a:t>eten</a:t>
            </a:r>
            <a:r>
              <a:rPr lang="en-CA" dirty="0" smtClean="0"/>
              <a:t>?</a:t>
            </a:r>
          </a:p>
          <a:p>
            <a:pPr>
              <a:buClr>
                <a:schemeClr val="bg1">
                  <a:lumMod val="50000"/>
                  <a:lumOff val="50000"/>
                </a:schemeClr>
              </a:buClr>
              <a:buNone/>
            </a:pPr>
            <a:endParaRPr lang="en-CA" dirty="0" smtClean="0"/>
          </a:p>
          <a:p>
            <a:pPr>
              <a:buClr>
                <a:schemeClr val="bg1">
                  <a:lumMod val="50000"/>
                  <a:lumOff val="50000"/>
                </a:schemeClr>
              </a:buClr>
            </a:pPr>
            <a:endParaRPr lang="en-CA" dirty="0" smtClean="0"/>
          </a:p>
          <a:p>
            <a:pPr>
              <a:buClr>
                <a:schemeClr val="bg1">
                  <a:lumMod val="50000"/>
                  <a:lumOff val="50000"/>
                </a:schemeClr>
              </a:buClr>
            </a:pPr>
            <a:endParaRPr lang="en-CA" dirty="0" smtClean="0"/>
          </a:p>
          <a:p>
            <a:pPr>
              <a:buClr>
                <a:schemeClr val="bg1">
                  <a:lumMod val="50000"/>
                  <a:lumOff val="50000"/>
                </a:schemeClr>
              </a:buClr>
            </a:pPr>
            <a:r>
              <a:rPr lang="en-CA" dirty="0" err="1" smtClean="0"/>
              <a:t>Naar</a:t>
            </a:r>
            <a:r>
              <a:rPr lang="en-CA" dirty="0" smtClean="0"/>
              <a:t> </a:t>
            </a:r>
            <a:r>
              <a:rPr lang="en-CA" dirty="0" err="1" smtClean="0"/>
              <a:t>welke</a:t>
            </a:r>
            <a:r>
              <a:rPr lang="en-CA" dirty="0" smtClean="0"/>
              <a:t> </a:t>
            </a:r>
            <a:r>
              <a:rPr lang="en-CA" dirty="0" err="1" smtClean="0"/>
              <a:t>hogeschool</a:t>
            </a:r>
            <a:r>
              <a:rPr lang="en-CA" dirty="0" smtClean="0"/>
              <a:t> </a:t>
            </a:r>
            <a:r>
              <a:rPr lang="en-CA" dirty="0" err="1" smtClean="0"/>
              <a:t>wil</a:t>
            </a:r>
            <a:r>
              <a:rPr lang="en-CA" dirty="0" smtClean="0"/>
              <a:t> je </a:t>
            </a:r>
            <a:r>
              <a:rPr lang="en-CA" dirty="0" err="1" smtClean="0"/>
              <a:t>gaan</a:t>
            </a:r>
            <a:r>
              <a:rPr lang="en-CA" dirty="0" smtClean="0"/>
              <a:t>?</a:t>
            </a:r>
          </a:p>
          <a:p>
            <a:pPr>
              <a:buClr>
                <a:schemeClr val="bg1">
                  <a:lumMod val="50000"/>
                  <a:lumOff val="50000"/>
                </a:schemeClr>
              </a:buClr>
              <a:buNone/>
            </a:pPr>
            <a:endParaRPr lang="en-CA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6248400" y="4495800"/>
          <a:ext cx="3124200" cy="213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4419600" y="1524000"/>
          <a:ext cx="3962400" cy="182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1905000" y="3733800"/>
          <a:ext cx="4038600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35169890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0" y="228600"/>
            <a:ext cx="9175068" cy="1143000"/>
          </a:xfrm>
          <a:prstGeom prst="rect">
            <a:avLst/>
          </a:prstGeom>
          <a:solidFill>
            <a:schemeClr val="bg1">
              <a:lumMod val="50000"/>
              <a:lumOff val="50000"/>
              <a:alpha val="36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dirty="0" smtClean="0"/>
              <a:t>School</a:t>
            </a:r>
            <a:endParaRPr lang="en-CA" dirty="0"/>
          </a:p>
        </p:txBody>
      </p:sp>
      <p:sp>
        <p:nvSpPr>
          <p:cNvPr id="9" name="Content Placeholder 7"/>
          <p:cNvSpPr>
            <a:spLocks noGrp="1"/>
          </p:cNvSpPr>
          <p:nvPr>
            <p:ph idx="4294967295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pPr>
              <a:buClr>
                <a:schemeClr val="bg1">
                  <a:lumMod val="50000"/>
                  <a:lumOff val="50000"/>
                </a:schemeClr>
              </a:buClr>
              <a:buFont typeface="Wingdings" pitchFamily="2" charset="2"/>
              <a:buChar char="Ø"/>
            </a:pPr>
            <a:r>
              <a:rPr lang="en-CA" dirty="0" smtClean="0">
                <a:solidFill>
                  <a:srgbClr val="7030A0"/>
                </a:solidFill>
              </a:rPr>
              <a:t> </a:t>
            </a:r>
            <a:r>
              <a:rPr lang="en-CA" sz="4400" dirty="0" err="1" smtClean="0">
                <a:solidFill>
                  <a:srgbClr val="FFC000"/>
                </a:solidFill>
              </a:rPr>
              <a:t>Geschiedenis</a:t>
            </a:r>
            <a:endParaRPr lang="en-CA" sz="4400" dirty="0" smtClean="0">
              <a:solidFill>
                <a:srgbClr val="FFC000"/>
              </a:solidFill>
            </a:endParaRPr>
          </a:p>
          <a:p>
            <a:pPr>
              <a:buClr>
                <a:schemeClr val="bg1">
                  <a:lumMod val="50000"/>
                  <a:lumOff val="50000"/>
                </a:schemeClr>
              </a:buClr>
              <a:buFont typeface="Wingdings" pitchFamily="2" charset="2"/>
              <a:buChar char="Ø"/>
            </a:pPr>
            <a:r>
              <a:rPr lang="en-CA" sz="4400" dirty="0" smtClean="0">
                <a:solidFill>
                  <a:srgbClr val="7030A0"/>
                </a:solidFill>
              </a:rPr>
              <a:t> </a:t>
            </a:r>
            <a:r>
              <a:rPr lang="en-CA" sz="4400" dirty="0" err="1" smtClean="0">
                <a:solidFill>
                  <a:srgbClr val="FFC000"/>
                </a:solidFill>
              </a:rPr>
              <a:t>Werkzaamheden</a:t>
            </a:r>
            <a:r>
              <a:rPr lang="en-CA" sz="4400" dirty="0" smtClean="0">
                <a:solidFill>
                  <a:srgbClr val="FFC000"/>
                </a:solidFill>
              </a:rPr>
              <a:t>/School </a:t>
            </a:r>
            <a:r>
              <a:rPr lang="en-CA" sz="4400" dirty="0" smtClean="0">
                <a:solidFill>
                  <a:srgbClr val="FFC000"/>
                </a:solidFill>
              </a:rPr>
              <a:t>Clubs</a:t>
            </a:r>
          </a:p>
          <a:p>
            <a:pPr>
              <a:buClr>
                <a:schemeClr val="bg1">
                  <a:lumMod val="50000"/>
                  <a:lumOff val="50000"/>
                </a:schemeClr>
              </a:buClr>
              <a:buFont typeface="Wingdings" pitchFamily="2" charset="2"/>
              <a:buChar char="Ø"/>
            </a:pPr>
            <a:r>
              <a:rPr lang="en-CA" sz="4400" dirty="0" err="1" smtClean="0">
                <a:solidFill>
                  <a:srgbClr val="FFC000"/>
                </a:solidFill>
              </a:rPr>
              <a:t>Onderwijs</a:t>
            </a:r>
            <a:endParaRPr lang="en-CA" sz="4400" dirty="0" smtClean="0">
              <a:solidFill>
                <a:srgbClr val="FFC000"/>
              </a:solidFill>
            </a:endParaRPr>
          </a:p>
          <a:p>
            <a:pPr>
              <a:buClr>
                <a:schemeClr val="bg1">
                  <a:lumMod val="50000"/>
                  <a:lumOff val="50000"/>
                </a:schemeClr>
              </a:buClr>
              <a:buNone/>
            </a:pPr>
            <a:endParaRPr lang="en-CA" sz="4400" dirty="0" smtClean="0">
              <a:solidFill>
                <a:srgbClr val="FFC000"/>
              </a:solidFill>
            </a:endParaRPr>
          </a:p>
          <a:p>
            <a:pPr>
              <a:buClr>
                <a:schemeClr val="bg1">
                  <a:lumMod val="50000"/>
                  <a:lumOff val="50000"/>
                </a:schemeClr>
              </a:buClr>
              <a:buNone/>
            </a:pPr>
            <a:endParaRPr lang="en-CA" sz="4400" dirty="0" smtClean="0">
              <a:solidFill>
                <a:srgbClr val="FFC000"/>
              </a:solidFill>
            </a:endParaRPr>
          </a:p>
          <a:p>
            <a:pPr>
              <a:buClr>
                <a:schemeClr val="bg1">
                  <a:lumMod val="50000"/>
                  <a:lumOff val="50000"/>
                </a:schemeClr>
              </a:buClr>
              <a:buNone/>
            </a:pPr>
            <a:endParaRPr lang="en-CA" sz="4400" dirty="0" smtClean="0">
              <a:solidFill>
                <a:srgbClr val="FFC000"/>
              </a:solidFill>
            </a:endParaRPr>
          </a:p>
          <a:p>
            <a:pPr>
              <a:buClr>
                <a:schemeClr val="bg1">
                  <a:lumMod val="50000"/>
                  <a:lumOff val="50000"/>
                </a:schemeClr>
              </a:buClr>
              <a:buNone/>
            </a:pPr>
            <a:endParaRPr lang="en-CA" dirty="0" smtClean="0">
              <a:solidFill>
                <a:srgbClr val="FFC000"/>
              </a:solidFill>
            </a:endParaRPr>
          </a:p>
          <a:p>
            <a:pPr>
              <a:buClr>
                <a:schemeClr val="bg1">
                  <a:lumMod val="50000"/>
                  <a:lumOff val="50000"/>
                </a:schemeClr>
              </a:buClr>
              <a:buNone/>
            </a:pPr>
            <a:endParaRPr lang="en-CA" dirty="0">
              <a:solidFill>
                <a:srgbClr val="FFC000"/>
              </a:solidFill>
            </a:endParaRPr>
          </a:p>
        </p:txBody>
      </p:sp>
      <p:pic>
        <p:nvPicPr>
          <p:cNvPr id="4" name="Picture 3" descr="Sommers-and-student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86200" y="3276600"/>
            <a:ext cx="4563849" cy="30479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3680496909"/>
      </p:ext>
    </p:extLst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81000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latin typeface="Bookman Old Style" pitchFamily="18" charset="0"/>
              </a:rPr>
              <a:t>Eiland</a:t>
            </a:r>
            <a:endParaRPr lang="en-US" sz="6600" dirty="0">
              <a:latin typeface="Bookman Old Style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905000"/>
            <a:ext cx="9144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200" dirty="0" smtClean="0">
                <a:solidFill>
                  <a:schemeClr val="tx1">
                    <a:lumMod val="6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Geschiedenis</a:t>
            </a:r>
            <a:endParaRPr lang="en-US" sz="3200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Toeristische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Attracties</a:t>
            </a:r>
            <a:endParaRPr lang="en-US" sz="3200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Winkelen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smtClean="0">
                <a:solidFill>
                  <a:srgbClr val="0070C0"/>
                </a:solidFill>
              </a:rPr>
              <a:t>op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smtClean="0">
                <a:solidFill>
                  <a:srgbClr val="0070C0"/>
                </a:solidFill>
              </a:rPr>
              <a:t>St. Maarten</a:t>
            </a:r>
          </a:p>
          <a:p>
            <a:endParaRPr lang="en-US" sz="3200" dirty="0" smtClean="0">
              <a:solidFill>
                <a:srgbClr val="0070C0"/>
              </a:solidFill>
            </a:endParaRPr>
          </a:p>
          <a:p>
            <a:endParaRPr lang="en-US" sz="3200" dirty="0" smtClean="0">
              <a:solidFill>
                <a:srgbClr val="0070C0"/>
              </a:solidFill>
            </a:endParaRPr>
          </a:p>
          <a:p>
            <a:endParaRPr lang="en-US" sz="3200" dirty="0" smtClean="0">
              <a:solidFill>
                <a:srgbClr val="0070C0"/>
              </a:solidFill>
            </a:endParaRPr>
          </a:p>
          <a:p>
            <a:endParaRPr lang="en-US" sz="3200" dirty="0">
              <a:solidFill>
                <a:srgbClr val="0070C0"/>
              </a:solidFill>
            </a:endParaRPr>
          </a:p>
        </p:txBody>
      </p:sp>
      <p:pic>
        <p:nvPicPr>
          <p:cNvPr id="6" name="Picture 5" descr="st-martin-beach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4038600"/>
            <a:ext cx="2905125" cy="23241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Picture 6" descr="st-maarten-tantra-nightclub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2057400"/>
            <a:ext cx="1986791" cy="28860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Picture 7" descr="28_dsc0006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10000" y="4324350"/>
            <a:ext cx="2768600" cy="2076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533400"/>
            <a:ext cx="8610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Maiandra GD" pitchFamily="34" charset="0"/>
              </a:rPr>
              <a:t>DANK</a:t>
            </a:r>
          </a:p>
          <a:p>
            <a:pPr algn="ctr"/>
            <a:r>
              <a:rPr lang="en-US" sz="6600" dirty="0" smtClean="0">
                <a:latin typeface="Maiandra GD" pitchFamily="34" charset="0"/>
              </a:rPr>
              <a:t>U</a:t>
            </a:r>
          </a:p>
          <a:p>
            <a:pPr algn="ctr"/>
            <a:r>
              <a:rPr lang="en-US" sz="6600" dirty="0" smtClean="0">
                <a:latin typeface="Maiandra GD" pitchFamily="34" charset="0"/>
              </a:rPr>
              <a:t>WEL!</a:t>
            </a:r>
          </a:p>
          <a:p>
            <a:pPr algn="ctr"/>
            <a:r>
              <a:rPr lang="en-US" sz="6600" dirty="0" smtClean="0">
                <a:latin typeface="Maiandra GD" pitchFamily="34" charset="0"/>
                <a:sym typeface="Wingdings" pitchFamily="2" charset="2"/>
              </a:rPr>
              <a:t> </a:t>
            </a:r>
            <a:endParaRPr lang="en-US" sz="6600" dirty="0">
              <a:latin typeface="Maiandra GD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P102673105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BF2135E-A83D-4194-AC69-AD7A10D8DD4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TP102673105_template</Template>
  <TotalTime>171</TotalTime>
  <Words>82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TP102673105_template</vt:lpstr>
      <vt:lpstr>Slide 1</vt:lpstr>
      <vt:lpstr>Slide 2</vt:lpstr>
      <vt:lpstr>Slide 3</vt:lpstr>
      <vt:lpstr>Slide 4</vt:lpstr>
      <vt:lpstr>Slide 5</vt:lpstr>
      <vt:lpstr>Slide 6</vt:lpstr>
    </vt:vector>
  </TitlesOfParts>
  <Company>DELLNBX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MLESTRADE</cp:lastModifiedBy>
  <cp:revision>19</cp:revision>
  <dcterms:created xsi:type="dcterms:W3CDTF">2012-11-25T19:38:15Z</dcterms:created>
  <dcterms:modified xsi:type="dcterms:W3CDTF">2012-12-13T16:36:09Z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TC026731069991</vt:lpwstr>
  </property>
</Properties>
</file>