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0F0550-AB03-47D5-BB44-5AD68A631757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C30A4D-ABC2-49AD-8905-946B03646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 het </a:t>
            </a:r>
            <a:r>
              <a:rPr lang="en-US" dirty="0" err="1" smtClean="0">
                <a:solidFill>
                  <a:srgbClr val="002060"/>
                </a:solidFill>
              </a:rPr>
              <a:t>Buitenland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Studeren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5733256"/>
            <a:ext cx="6400800" cy="72008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Angelique </a:t>
            </a:r>
            <a:r>
              <a:rPr lang="en-US" dirty="0" err="1" smtClean="0">
                <a:solidFill>
                  <a:srgbClr val="FF0000"/>
                </a:solidFill>
              </a:rPr>
              <a:t>Warno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5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Universiteit</a:t>
            </a:r>
            <a:r>
              <a:rPr lang="en-US" dirty="0" smtClean="0">
                <a:solidFill>
                  <a:srgbClr val="FF0000"/>
                </a:solidFill>
              </a:rPr>
              <a:t> van Amsterdam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static.eurogates.nl/media/THUMB_CACHE/0c/00/0c00fcd317c1fc00125feed3eae29c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5040560" cy="378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8433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Vereisten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 hebt deze dingen uitnodigen:</a:t>
            </a:r>
          </a:p>
          <a:p>
            <a:r>
              <a:rPr lang="nl-NL" dirty="0"/>
              <a:t>•	Sollicitatie Formulier</a:t>
            </a:r>
          </a:p>
          <a:p>
            <a:r>
              <a:rPr lang="nl-NL" dirty="0"/>
              <a:t>•	Registratie Formulier</a:t>
            </a:r>
          </a:p>
          <a:p>
            <a:r>
              <a:rPr lang="nl-NL" dirty="0"/>
              <a:t>•	Engels Examen</a:t>
            </a:r>
          </a:p>
          <a:p>
            <a:r>
              <a:rPr lang="nl-NL" dirty="0"/>
              <a:t>•	Afschrift</a:t>
            </a:r>
          </a:p>
          <a:p>
            <a:endParaRPr lang="en-US" dirty="0"/>
          </a:p>
        </p:txBody>
      </p:sp>
      <p:pic>
        <p:nvPicPr>
          <p:cNvPr id="5" name="Picture 4" descr="http://www.kaiemfrink.com/functions/2008/Degree/Frink_Transcript_2008_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267200" cy="39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9707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Msc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Forensische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Wetenschap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661582" cy="290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072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Studie</a:t>
            </a:r>
            <a:r>
              <a:rPr lang="en-US" dirty="0" smtClean="0">
                <a:solidFill>
                  <a:srgbClr val="FF0000"/>
                </a:solidFill>
              </a:rPr>
              <a:t> Financiering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Kosten </a:t>
            </a:r>
            <a:r>
              <a:rPr lang="en-US" b="1" dirty="0"/>
              <a:t>van </a:t>
            </a:r>
            <a:r>
              <a:rPr lang="en-US" b="1" dirty="0" err="1"/>
              <a:t>levensonderhoud</a:t>
            </a:r>
            <a:r>
              <a:rPr lang="en-US" b="1" dirty="0"/>
              <a:t>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student: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•	</a:t>
            </a:r>
            <a:r>
              <a:rPr lang="en-US" b="1" dirty="0" err="1" smtClean="0"/>
              <a:t>Visum</a:t>
            </a:r>
            <a:r>
              <a:rPr lang="en-US" b="1" dirty="0" smtClean="0"/>
              <a:t>/</a:t>
            </a:r>
            <a:r>
              <a:rPr lang="en-US" b="1" dirty="0" err="1" smtClean="0"/>
              <a:t>woonplaats</a:t>
            </a:r>
            <a:r>
              <a:rPr lang="en-US" b="1" dirty="0" smtClean="0"/>
              <a:t> </a:t>
            </a:r>
            <a:r>
              <a:rPr lang="en-US" b="1" dirty="0" err="1"/>
              <a:t>vergunning</a:t>
            </a:r>
            <a:r>
              <a:rPr lang="en-US" b="1" dirty="0"/>
              <a:t> (</a:t>
            </a:r>
            <a:r>
              <a:rPr lang="en-US" b="1" dirty="0" err="1"/>
              <a:t>indien</a:t>
            </a:r>
            <a:r>
              <a:rPr lang="en-US" b="1" dirty="0"/>
              <a:t> </a:t>
            </a:r>
            <a:r>
              <a:rPr lang="en-US" b="1" dirty="0" err="1"/>
              <a:t>niet</a:t>
            </a:r>
            <a:r>
              <a:rPr lang="en-US" b="1" dirty="0"/>
              <a:t> EU </a:t>
            </a:r>
            <a:r>
              <a:rPr lang="en-US" b="1" dirty="0" err="1"/>
              <a:t>nationale</a:t>
            </a:r>
            <a:r>
              <a:rPr lang="en-US" b="1" dirty="0"/>
              <a:t>): €</a:t>
            </a:r>
            <a:r>
              <a:rPr lang="en-US" b="1" dirty="0" smtClean="0"/>
              <a:t>325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•</a:t>
            </a:r>
            <a:r>
              <a:rPr lang="en-US" b="1" dirty="0"/>
              <a:t>	</a:t>
            </a:r>
            <a:r>
              <a:rPr lang="en-US" b="1" dirty="0" err="1" smtClean="0"/>
              <a:t>Eenmalige</a:t>
            </a:r>
            <a:r>
              <a:rPr lang="en-US" b="1" dirty="0" smtClean="0"/>
              <a:t> </a:t>
            </a:r>
            <a:r>
              <a:rPr lang="en-US" b="1" dirty="0" err="1"/>
              <a:t>kosten</a:t>
            </a:r>
            <a:r>
              <a:rPr lang="en-US" b="1" dirty="0"/>
              <a:t> </a:t>
            </a:r>
            <a:r>
              <a:rPr lang="en-US" b="1" dirty="0" err="1"/>
              <a:t>accommodatie</a:t>
            </a:r>
            <a:r>
              <a:rPr lang="en-US" b="1" dirty="0"/>
              <a:t>: €375 - €600 per maand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•	</a:t>
            </a:r>
            <a:r>
              <a:rPr lang="en-US" b="1" dirty="0" err="1" smtClean="0"/>
              <a:t>Algemene</a:t>
            </a:r>
            <a:r>
              <a:rPr lang="en-US" b="1" dirty="0" smtClean="0"/>
              <a:t> </a:t>
            </a:r>
            <a:r>
              <a:rPr lang="en-US" b="1" dirty="0" err="1"/>
              <a:t>verblijfkosten</a:t>
            </a:r>
            <a:r>
              <a:rPr lang="en-US" b="1" dirty="0"/>
              <a:t>: €390 - €500 per maand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•	</a:t>
            </a:r>
            <a:r>
              <a:rPr lang="en-US" b="1" dirty="0" err="1" smtClean="0"/>
              <a:t>Verzekering</a:t>
            </a:r>
            <a:r>
              <a:rPr lang="en-US" b="1" dirty="0"/>
              <a:t>: €35 - €100 per maand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•	</a:t>
            </a:r>
            <a:r>
              <a:rPr lang="en-US" b="1" dirty="0" err="1" smtClean="0"/>
              <a:t>Boeken</a:t>
            </a:r>
            <a:r>
              <a:rPr lang="en-US" b="1" dirty="0"/>
              <a:t>: €50 - €100 per maand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•	</a:t>
            </a:r>
            <a:r>
              <a:rPr lang="en-US" b="1" dirty="0" err="1" smtClean="0"/>
              <a:t>Openbaar</a:t>
            </a:r>
            <a:r>
              <a:rPr lang="en-US" b="1" dirty="0" smtClean="0"/>
              <a:t> </a:t>
            </a:r>
            <a:r>
              <a:rPr lang="en-US" b="1" dirty="0" err="1"/>
              <a:t>vervoer</a:t>
            </a:r>
            <a:r>
              <a:rPr lang="en-US" b="1" dirty="0"/>
              <a:t> (</a:t>
            </a:r>
            <a:r>
              <a:rPr lang="en-US" b="1" dirty="0" err="1"/>
              <a:t>optioneel</a:t>
            </a:r>
            <a:r>
              <a:rPr lang="en-US" b="1" dirty="0"/>
              <a:t>): €40,-€80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9902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Conclusie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04656" cy="4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326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Bibliografie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1.	http://www.ucas.com/how-it-all-works/undergraduate/understanding-student-number-controls. 17 </a:t>
            </a:r>
            <a:r>
              <a:rPr lang="en-US" dirty="0" err="1">
                <a:solidFill>
                  <a:srgbClr val="002060"/>
                </a:solidFill>
              </a:rPr>
              <a:t>apr</a:t>
            </a:r>
            <a:r>
              <a:rPr lang="en-US" dirty="0">
                <a:solidFill>
                  <a:srgbClr val="002060"/>
                </a:solidFill>
              </a:rPr>
              <a:t> 2014.</a:t>
            </a:r>
          </a:p>
          <a:p>
            <a:r>
              <a:rPr lang="en-US" dirty="0">
                <a:solidFill>
                  <a:srgbClr val="002060"/>
                </a:solidFill>
              </a:rPr>
              <a:t>                  </a:t>
            </a:r>
          </a:p>
          <a:p>
            <a:r>
              <a:rPr lang="en-US" dirty="0">
                <a:solidFill>
                  <a:srgbClr val="002060"/>
                </a:solidFill>
              </a:rPr>
              <a:t>2.	http://money.southwales.ac.uk/eu/. 17 </a:t>
            </a:r>
            <a:r>
              <a:rPr lang="en-US" dirty="0" err="1">
                <a:solidFill>
                  <a:srgbClr val="002060"/>
                </a:solidFill>
              </a:rPr>
              <a:t>apr</a:t>
            </a:r>
            <a:r>
              <a:rPr lang="en-US" dirty="0">
                <a:solidFill>
                  <a:srgbClr val="002060"/>
                </a:solidFill>
              </a:rPr>
              <a:t> 2014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3.	http://en.wikipedia.org/wiki/University_of_Glamorgan. 18 Apr 2014.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4.	http://www.uva.nl/en/education/master-s/master-s-programmes/item/forensic-science.html. 18 Apr 2014.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5.	http://www.uva.nl/en/education/master-s/master-s-programmes/masters-programmes/masters-programmes/content/folder/forensic-science/study-programme/study-programme.html. 18 Apr 2014.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6.	http://www.uva.nl/en/education/master-s/finance. 28 Apr 2014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3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-24246"/>
            <a:ext cx="9144000" cy="688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387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Vragen</a:t>
            </a:r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022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Tabel</a:t>
            </a:r>
            <a:r>
              <a:rPr lang="en-US" b="1" dirty="0" smtClean="0">
                <a:solidFill>
                  <a:srgbClr val="FF0000"/>
                </a:solidFill>
              </a:rPr>
              <a:t> van </a:t>
            </a:r>
            <a:r>
              <a:rPr lang="en-US" b="1" dirty="0" err="1" smtClean="0">
                <a:solidFill>
                  <a:srgbClr val="FF0000"/>
                </a:solidFill>
              </a:rPr>
              <a:t>Inhoud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US" dirty="0" err="1">
                <a:ea typeface="Calibri"/>
                <a:cs typeface="Times New Roman"/>
              </a:rPr>
              <a:t>Inleiding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Calibri"/>
                <a:cs typeface="Times New Roman"/>
              </a:rPr>
              <a:t>Om </a:t>
            </a:r>
            <a:r>
              <a:rPr lang="en-US" dirty="0" err="1">
                <a:ea typeface="Calibri"/>
                <a:cs typeface="Times New Roman"/>
              </a:rPr>
              <a:t>te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studeren</a:t>
            </a:r>
            <a:r>
              <a:rPr lang="en-US" dirty="0">
                <a:ea typeface="Calibri"/>
                <a:cs typeface="Times New Roman"/>
              </a:rPr>
              <a:t> in </a:t>
            </a:r>
            <a:r>
              <a:rPr lang="en-US" dirty="0" err="1">
                <a:ea typeface="Calibri"/>
                <a:cs typeface="Times New Roman"/>
              </a:rPr>
              <a:t>Engeland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 err="1" smtClean="0">
                <a:ea typeface="Calibri"/>
                <a:cs typeface="Times New Roman"/>
              </a:rPr>
              <a:t>Universiteit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van </a:t>
            </a:r>
            <a:r>
              <a:rPr lang="en-US" dirty="0" err="1">
                <a:ea typeface="Calibri"/>
                <a:cs typeface="Times New Roman"/>
              </a:rPr>
              <a:t>Glamorgan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 err="1">
                <a:ea typeface="Calibri"/>
                <a:cs typeface="Times New Roman"/>
              </a:rPr>
              <a:t>Vereisten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 err="1">
                <a:ea typeface="Calibri"/>
                <a:cs typeface="Times New Roman"/>
              </a:rPr>
              <a:t>Msc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analytische</a:t>
            </a:r>
            <a:r>
              <a:rPr lang="en-US" dirty="0">
                <a:ea typeface="Calibri"/>
                <a:cs typeface="Times New Roman"/>
              </a:rPr>
              <a:t> en </a:t>
            </a:r>
            <a:r>
              <a:rPr lang="en-US" dirty="0" err="1">
                <a:ea typeface="Calibri"/>
                <a:cs typeface="Times New Roman"/>
              </a:rPr>
              <a:t>forensische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wetenschap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>
                <a:ea typeface="Calibri"/>
                <a:cs typeface="Times New Roman"/>
              </a:rPr>
              <a:t>Student Financiering</a:t>
            </a:r>
          </a:p>
          <a:p>
            <a:pPr>
              <a:lnSpc>
                <a:spcPct val="115000"/>
              </a:lnSpc>
            </a:pPr>
            <a:r>
              <a:rPr lang="en-US" dirty="0">
                <a:ea typeface="Calibri"/>
                <a:cs typeface="Times New Roman"/>
              </a:rPr>
              <a:t>Om </a:t>
            </a:r>
            <a:r>
              <a:rPr lang="en-US" dirty="0" err="1">
                <a:ea typeface="Calibri"/>
                <a:cs typeface="Times New Roman"/>
              </a:rPr>
              <a:t>te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studeren</a:t>
            </a:r>
            <a:r>
              <a:rPr lang="en-US" dirty="0">
                <a:ea typeface="Calibri"/>
                <a:cs typeface="Times New Roman"/>
              </a:rPr>
              <a:t> in </a:t>
            </a:r>
            <a:r>
              <a:rPr lang="en-US" dirty="0" smtClean="0">
                <a:ea typeface="Calibri"/>
                <a:cs typeface="Times New Roman"/>
              </a:rPr>
              <a:t>Nederland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 err="1" smtClean="0">
                <a:ea typeface="Calibri"/>
                <a:cs typeface="Times New Roman"/>
              </a:rPr>
              <a:t>Universiteit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van Amsterdam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 err="1">
                <a:ea typeface="Calibri"/>
                <a:cs typeface="Times New Roman"/>
              </a:rPr>
              <a:t>Vereisten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 err="1">
                <a:ea typeface="Calibri"/>
                <a:cs typeface="Times New Roman"/>
              </a:rPr>
              <a:t>Msc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Forensische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wetenschap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Ø"/>
            </a:pPr>
            <a:r>
              <a:rPr lang="en-US" dirty="0">
                <a:ea typeface="Calibri"/>
                <a:cs typeface="Times New Roman"/>
              </a:rPr>
              <a:t>Student Financiering</a:t>
            </a:r>
          </a:p>
          <a:p>
            <a:pPr>
              <a:lnSpc>
                <a:spcPct val="115000"/>
              </a:lnSpc>
            </a:pPr>
            <a:r>
              <a:rPr lang="en-US" dirty="0" err="1">
                <a:ea typeface="Calibri"/>
                <a:cs typeface="Times New Roman"/>
              </a:rPr>
              <a:t>Conclusie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ea typeface="Calibri"/>
                <a:cs typeface="Times New Roman"/>
              </a:rPr>
              <a:t>Bibliografie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3599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Inleiding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9" y="1628797"/>
            <a:ext cx="3027447" cy="40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4039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Om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studeren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Engeland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Ik </a:t>
            </a:r>
            <a:r>
              <a:rPr lang="nl-NL" dirty="0"/>
              <a:t>koos om te studeren in Engeland, omdat...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•	Tarieven en beoordelingen</a:t>
            </a:r>
          </a:p>
          <a:p>
            <a:r>
              <a:rPr lang="nl-NL" dirty="0" smtClean="0"/>
              <a:t>•</a:t>
            </a:r>
            <a:r>
              <a:rPr lang="nl-NL" dirty="0"/>
              <a:t>	Betalingsproces </a:t>
            </a:r>
          </a:p>
          <a:p>
            <a:r>
              <a:rPr lang="nl-NL" dirty="0" smtClean="0"/>
              <a:t>•</a:t>
            </a:r>
            <a:r>
              <a:rPr lang="nl-NL" dirty="0"/>
              <a:t>	Eisen </a:t>
            </a:r>
          </a:p>
          <a:p>
            <a:r>
              <a:rPr lang="nl-NL" dirty="0" smtClean="0"/>
              <a:t>•</a:t>
            </a:r>
            <a:r>
              <a:rPr lang="nl-NL" dirty="0"/>
              <a:t>	Toeristische attractie!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57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Universiteit</a:t>
            </a:r>
            <a:r>
              <a:rPr lang="en-US" dirty="0" smtClean="0">
                <a:solidFill>
                  <a:srgbClr val="FF0000"/>
                </a:solidFill>
              </a:rPr>
              <a:t> van </a:t>
            </a:r>
            <a:r>
              <a:rPr lang="en-US" dirty="0" err="1" smtClean="0">
                <a:solidFill>
                  <a:srgbClr val="FF0000"/>
                </a:solidFill>
              </a:rPr>
              <a:t>Glamorgan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96752"/>
          </a:xfrm>
        </p:spPr>
        <p:txBody>
          <a:bodyPr/>
          <a:lstStyle/>
          <a:p>
            <a:r>
              <a:rPr lang="nl-NL" dirty="0"/>
              <a:t>De universiteit van </a:t>
            </a:r>
            <a:r>
              <a:rPr lang="nl-NL" dirty="0" err="1"/>
              <a:t>Glamorgan</a:t>
            </a:r>
            <a:r>
              <a:rPr lang="nl-NL" dirty="0"/>
              <a:t> en de universiteit van Wales, Newport hebben de universiteit van zuid Wales gemaakt in 2013.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4091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Vereisten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7467600" cy="2188840"/>
          </a:xfrm>
        </p:spPr>
        <p:txBody>
          <a:bodyPr>
            <a:normAutofit/>
          </a:bodyPr>
          <a:lstStyle/>
          <a:p>
            <a:r>
              <a:rPr lang="nl-NL" dirty="0"/>
              <a:t>•	 Toepassing </a:t>
            </a:r>
          </a:p>
          <a:p>
            <a:r>
              <a:rPr lang="nl-NL" dirty="0" smtClean="0"/>
              <a:t>•	Persoonlijke instructie </a:t>
            </a:r>
          </a:p>
          <a:p>
            <a:r>
              <a:rPr lang="nl-NL" dirty="0" smtClean="0"/>
              <a:t>•</a:t>
            </a:r>
            <a:r>
              <a:rPr lang="nl-NL" dirty="0"/>
              <a:t>	Aanbeveling brief</a:t>
            </a:r>
          </a:p>
          <a:p>
            <a:r>
              <a:rPr lang="nl-NL" dirty="0" smtClean="0"/>
              <a:t>•</a:t>
            </a:r>
            <a:r>
              <a:rPr lang="nl-NL" dirty="0"/>
              <a:t>	Diploma middelbaar onderwijs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8719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Msc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analytische</a:t>
            </a:r>
            <a:r>
              <a:rPr lang="en-US" dirty="0">
                <a:solidFill>
                  <a:srgbClr val="FF0000"/>
                </a:solidFill>
              </a:rPr>
              <a:t> en </a:t>
            </a:r>
            <a:r>
              <a:rPr lang="en-US" dirty="0" err="1">
                <a:solidFill>
                  <a:srgbClr val="FF0000"/>
                </a:solidFill>
              </a:rPr>
              <a:t>forensische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wetenschap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Deze cursus bestaat uit: 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Geavanceerde DNA-analyse en interpretatie 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Geavanceerde scheiding 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Wetenschap geavanceerde analytische en forensische toxicologie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Juridische aspecten en de deskundige getuige voor forensische wetenschappers 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Technieken en technologieën voor forensisch onderzoek 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Evaluatie, interpretatie en presentatie van gegevens en bewijsmateriaal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Projectontwerp en Management 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•	Groot laboratorium onderzoeksproject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3744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Studie</a:t>
            </a:r>
            <a:r>
              <a:rPr lang="en-US" dirty="0" smtClean="0">
                <a:solidFill>
                  <a:srgbClr val="FF0000"/>
                </a:solidFill>
              </a:rPr>
              <a:t> Financiering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1728192"/>
          </a:xfrm>
        </p:spPr>
        <p:txBody>
          <a:bodyPr/>
          <a:lstStyle/>
          <a:p>
            <a:r>
              <a:rPr lang="en-US" dirty="0"/>
              <a:t>•	HNDs en Fundament Diploma: £6,750</a:t>
            </a:r>
          </a:p>
          <a:p>
            <a:r>
              <a:rPr lang="en-US" dirty="0"/>
              <a:t>•	Non-STEM Diploma: £8,250</a:t>
            </a:r>
          </a:p>
          <a:p>
            <a:r>
              <a:rPr lang="en-US" dirty="0"/>
              <a:t>•	STEM Diploma: £9,000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8239842"/>
              </p:ext>
            </p:extLst>
          </p:nvPr>
        </p:nvGraphicFramePr>
        <p:xfrm>
          <a:off x="1115616" y="3414045"/>
          <a:ext cx="6445716" cy="1780455"/>
        </p:xfrm>
        <a:graphic>
          <a:graphicData uri="http://schemas.openxmlformats.org/drawingml/2006/table">
            <a:tbl>
              <a:tblPr firstRow="1" firstCol="1" bandRow="1"/>
              <a:tblGrid>
                <a:gridCol w="3222858"/>
                <a:gridCol w="3222858"/>
              </a:tblGrid>
              <a:tr h="38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Huur (inclusief facturen)£65-75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Boeken en briefpapier £12</a:t>
                      </a:r>
                      <a:endParaRPr lang="en-US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Voedsel £32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Kleren £12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Toiletartikelen £6-£12</a:t>
                      </a:r>
                      <a:endParaRPr lang="en-US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Vermakelijkeid</a:t>
                      </a:r>
                      <a:r>
                        <a:rPr lang="nl-NL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£12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Telefoon £6-12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07466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Om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studeren</a:t>
            </a:r>
            <a:r>
              <a:rPr lang="en-US" dirty="0" smtClean="0">
                <a:solidFill>
                  <a:srgbClr val="FF0000"/>
                </a:solidFill>
              </a:rPr>
              <a:t> in Nederland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Ik koos om te studeren in </a:t>
            </a:r>
            <a:r>
              <a:rPr lang="nl-NL" dirty="0" smtClean="0"/>
              <a:t>Nederland </a:t>
            </a:r>
            <a:r>
              <a:rPr lang="nl-NL" dirty="0"/>
              <a:t>omdat</a:t>
            </a:r>
            <a:r>
              <a:rPr lang="nl-NL" dirty="0" smtClean="0"/>
              <a:t>...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Gemakkelijke toegang </a:t>
            </a:r>
            <a:endParaRPr lang="nl-NL" dirty="0" smtClean="0"/>
          </a:p>
          <a:p>
            <a:pPr>
              <a:buFont typeface="Courier New" pitchFamily="49" charset="0"/>
              <a:buChar char="o"/>
            </a:pPr>
            <a:r>
              <a:rPr lang="nl-NL" dirty="0"/>
              <a:t>T</a:t>
            </a:r>
            <a:r>
              <a:rPr lang="nl-NL" dirty="0" smtClean="0"/>
              <a:t>oeristische </a:t>
            </a:r>
            <a:r>
              <a:rPr lang="nl-NL" dirty="0"/>
              <a:t>attractie </a:t>
            </a:r>
            <a:endParaRPr lang="nl-NL" dirty="0" smtClean="0"/>
          </a:p>
          <a:p>
            <a:pPr>
              <a:buFont typeface="Courier New" pitchFamily="49" charset="0"/>
              <a:buChar char="o"/>
            </a:pPr>
            <a:r>
              <a:rPr lang="nl-NL" dirty="0"/>
              <a:t>B</a:t>
            </a:r>
            <a:r>
              <a:rPr lang="nl-NL" dirty="0" smtClean="0"/>
              <a:t>eoordelingen </a:t>
            </a:r>
          </a:p>
          <a:p>
            <a:pPr>
              <a:buFont typeface="Courier New" pitchFamily="49" charset="0"/>
              <a:buChar char="o"/>
            </a:pPr>
            <a:r>
              <a:rPr lang="nl-NL" dirty="0"/>
              <a:t>B</a:t>
            </a:r>
            <a:r>
              <a:rPr lang="nl-NL" dirty="0" smtClean="0"/>
              <a:t>ereik </a:t>
            </a:r>
            <a:r>
              <a:rPr lang="nl-NL" dirty="0"/>
              <a:t>van programma 's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9528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181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In het Buitenland Studeren</vt:lpstr>
      <vt:lpstr>Tabel van Inhoud</vt:lpstr>
      <vt:lpstr>Inleiding</vt:lpstr>
      <vt:lpstr> Om te studeren in Engeland</vt:lpstr>
      <vt:lpstr>Universiteit van Glamorgan</vt:lpstr>
      <vt:lpstr>Vereisten</vt:lpstr>
      <vt:lpstr>Msc analytische en forensische wetenschap </vt:lpstr>
      <vt:lpstr>Studie Financiering</vt:lpstr>
      <vt:lpstr>Om te studeren in Nederland</vt:lpstr>
      <vt:lpstr>Universiteit van Amsterdam</vt:lpstr>
      <vt:lpstr>Vereisten</vt:lpstr>
      <vt:lpstr>Msc Forensische Wetenschap</vt:lpstr>
      <vt:lpstr>Studie Financiering</vt:lpstr>
      <vt:lpstr>Conclusie</vt:lpstr>
      <vt:lpstr>Bibliografie</vt:lpstr>
      <vt:lpstr>Vragen?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het Buitenland Studeren</dc:title>
  <dc:creator>User</dc:creator>
  <cp:lastModifiedBy>aawarno</cp:lastModifiedBy>
  <cp:revision>16</cp:revision>
  <dcterms:created xsi:type="dcterms:W3CDTF">2014-05-12T01:49:41Z</dcterms:created>
  <dcterms:modified xsi:type="dcterms:W3CDTF">2014-05-12T19:54:33Z</dcterms:modified>
</cp:coreProperties>
</file>