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71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F117F-5FFD-4B23-8C65-77948B70C7BB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7E146-A964-4F26-ABC3-FDDB163BF2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1D13-450B-46D4-8231-1170525A53F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5795-B70E-47AA-9136-60208B2C2B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HET SPREKEN VAN MEER NEDERLANDS OP SXM KAN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/>
              <a:t>Maar hoe dan?</a:t>
            </a:r>
            <a:endParaRPr lang="en-US" dirty="0"/>
          </a:p>
        </p:txBody>
      </p:sp>
      <p:pic>
        <p:nvPicPr>
          <p:cNvPr id="4" name="Picture 3" descr="imagesCAQ47RF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6670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DE LEERLINGEN VAN HET KANSPROJECT GAVEN DE VOLGENDE TIPS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TIJDENS DE NEDERLANDSE LES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z="1400" dirty="0" smtClean="0"/>
              <a:t>Nederlandse muziek beluisteren</a:t>
            </a:r>
          </a:p>
          <a:p>
            <a:r>
              <a:rPr lang="nl-NL" sz="1400" dirty="0" smtClean="0"/>
              <a:t>Vaker skypen met leerlingen in Nederland</a:t>
            </a:r>
          </a:p>
          <a:p>
            <a:r>
              <a:rPr lang="nl-NL" sz="1400" dirty="0" smtClean="0"/>
              <a:t>Nederlandse spelletjes spelen</a:t>
            </a:r>
            <a:endParaRPr lang="nl-NL" dirty="0" smtClean="0"/>
          </a:p>
          <a:p>
            <a:r>
              <a:rPr lang="nl-NL" sz="1400" dirty="0" smtClean="0"/>
              <a:t>Meer Nederlandse films kijken</a:t>
            </a:r>
          </a:p>
          <a:p>
            <a:r>
              <a:rPr lang="nl-NL" sz="1400" dirty="0" smtClean="0"/>
              <a:t>Nederlands onderwijzen op alle scholen vanaf de kleuterklas</a:t>
            </a:r>
          </a:p>
          <a:p>
            <a:endParaRPr lang="en-US" sz="1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BUITEN DE SCHOOL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nl-NL" sz="1400" dirty="0" smtClean="0"/>
              <a:t>Meer Nederlandse zenders op tv en radio</a:t>
            </a:r>
          </a:p>
          <a:p>
            <a:r>
              <a:rPr lang="nl-NL" sz="1400" dirty="0" smtClean="0"/>
              <a:t>Goedkope cursussen van de regering voor iedereen die Nederlands willen leren.</a:t>
            </a:r>
          </a:p>
          <a:p>
            <a:r>
              <a:rPr lang="nl-NL" sz="1400" dirty="0" smtClean="0"/>
              <a:t>Een workshop van de regering genaamd: </a:t>
            </a:r>
            <a:r>
              <a:rPr lang="nl-NL" sz="1400" i="1" dirty="0" smtClean="0"/>
              <a:t>‘Weten hoe belangrijk Nederlands is op ons eiland’. </a:t>
            </a:r>
          </a:p>
          <a:p>
            <a:r>
              <a:rPr lang="nl-NL" sz="1400" dirty="0" smtClean="0"/>
              <a:t>Kinderboekenweek bij de bieb (met alleen Nederlandse boeken).</a:t>
            </a:r>
          </a:p>
          <a:p>
            <a:r>
              <a:rPr lang="nl-NL" sz="1400" dirty="0" smtClean="0"/>
              <a:t>Nederlands verplichten op alle scholen, regeringskantoren en in de politiek.</a:t>
            </a:r>
          </a:p>
          <a:p>
            <a:r>
              <a:rPr lang="nl-NL" sz="1400" dirty="0" smtClean="0"/>
              <a:t>Reclameborden, winkelnamen, etc. moeten in het Nederlands geschreven worden.</a:t>
            </a:r>
          </a:p>
          <a:p>
            <a:r>
              <a:rPr lang="nl-NL" sz="1400" dirty="0" smtClean="0"/>
              <a:t>Alle restaurants aan de Nederlandse kant moeten elke woensdag typisch Nederlands eten serveren en de bedieners moeten op deze dag alleen Nederlands spreken.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1800" dirty="0" smtClean="0">
                <a:solidFill>
                  <a:schemeClr val="accent2"/>
                </a:solidFill>
              </a:rPr>
              <a:t>Hoe kunnen we ons eiland beter of  leuker maken?</a:t>
            </a:r>
            <a:endParaRPr lang="nl-NL" sz="1800" dirty="0">
              <a:solidFill>
                <a:schemeClr val="accent2"/>
              </a:solidFill>
            </a:endParaRPr>
          </a:p>
        </p:txBody>
      </p:sp>
      <p:pic>
        <p:nvPicPr>
          <p:cNvPr id="10" name="Content Placeholder 9" descr="imagesCA8YCBT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4419600"/>
            <a:ext cx="3160427" cy="2103120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nl-NL" dirty="0" smtClean="0"/>
              <a:t>Meer vuilnisbakken op straat en op alle stranden plaatsen.</a:t>
            </a:r>
          </a:p>
          <a:p>
            <a:pPr>
              <a:buFont typeface="Wingdings" pitchFamily="2" charset="2"/>
              <a:buChar char="v"/>
            </a:pPr>
            <a:r>
              <a:rPr lang="nl-NL" dirty="0" smtClean="0"/>
              <a:t> De Great Salt Pond restaureren.</a:t>
            </a:r>
          </a:p>
          <a:p>
            <a:pPr>
              <a:buFont typeface="Wingdings" pitchFamily="2" charset="2"/>
              <a:buChar char="v"/>
            </a:pPr>
            <a:r>
              <a:rPr lang="nl-NL" dirty="0" smtClean="0"/>
              <a:t>  Meer activiteiten voor iedereen zoals een waterpark, een bowling baan, meer sportswedstrijden etc. </a:t>
            </a:r>
          </a:p>
          <a:p>
            <a:pPr>
              <a:buFont typeface="Wingdings" pitchFamily="2" charset="2"/>
              <a:buChar char="v"/>
            </a:pPr>
            <a:r>
              <a:rPr lang="nl-NL" dirty="0" smtClean="0"/>
              <a:t> Alle openbare scholen moeten gratis zijn.</a:t>
            </a:r>
          </a:p>
          <a:p>
            <a:pPr>
              <a:buFont typeface="Wingdings" pitchFamily="2" charset="2"/>
              <a:buChar char="v"/>
            </a:pPr>
            <a:r>
              <a:rPr lang="nl-NL" dirty="0" smtClean="0"/>
              <a:t> Politieagenten moeten strenger zijn.</a:t>
            </a:r>
          </a:p>
          <a:p>
            <a:pPr>
              <a:buFont typeface="Wingdings" pitchFamily="2" charset="2"/>
              <a:buChar char="v"/>
            </a:pPr>
            <a:r>
              <a:rPr lang="nl-NL" dirty="0" smtClean="0"/>
              <a:t>  1 of 2 auto’s per gezin.</a:t>
            </a:r>
          </a:p>
          <a:p>
            <a:pPr>
              <a:buFont typeface="Wingdings" pitchFamily="2" charset="2"/>
              <a:buChar char="v"/>
            </a:pPr>
            <a:r>
              <a:rPr lang="nl-NL" dirty="0" smtClean="0"/>
              <a:t> Een afvalmanagement plan of recycle plan ontwikkelen en goed onderhouden.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imagesCAPMB9C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048000"/>
            <a:ext cx="3657600" cy="2704665"/>
          </a:xfrm>
          <a:prstGeom prst="rect">
            <a:avLst/>
          </a:prstGeom>
        </p:spPr>
      </p:pic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457200"/>
            <a:ext cx="1847850" cy="2476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226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HET SPREKEN VAN MEER NEDERLANDS OP SXM KAN</vt:lpstr>
      <vt:lpstr>DE LEERLINGEN VAN HET KANSPROJECT GAVEN DE VOLGENDE TIPS</vt:lpstr>
      <vt:lpstr>Hoe kunnen we ons eiland beter of  leuker maken?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SPREKEN VAN MEER NEDERLANDS OP SXM KAN</dc:title>
  <dc:creator>MLESTRADE</dc:creator>
  <cp:lastModifiedBy>MLESTRADE</cp:lastModifiedBy>
  <cp:revision>9</cp:revision>
  <dcterms:created xsi:type="dcterms:W3CDTF">2013-12-12T10:49:56Z</dcterms:created>
  <dcterms:modified xsi:type="dcterms:W3CDTF">2013-12-12T12:13:11Z</dcterms:modified>
</cp:coreProperties>
</file>