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E1AAF2-9992-4A11-9FB1-6AE981D4A4E5}" type="datetimeFigureOut">
              <a:rPr lang="en-US" smtClean="0"/>
              <a:t>8/22/2009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512F04-7A46-4B50-872C-17545CDBD7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greedirectory.org/articles/Pediatric_Medicine_Become_a_Pediatrician_in_5_Steps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search?hl=en&amp;source=hp&amp;q=what+pre-education+do+you+need+to+enter+university+of+toronto" TargetMode="External"/><Relationship Id="rId4" Type="http://schemas.openxmlformats.org/officeDocument/2006/relationships/hyperlink" Target="http://bloomberg.nursing.utoronto.ca/admissions-financial-aid/how-to-apply/masters-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toekomst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Khalisha Halley</a:t>
            </a:r>
          </a:p>
          <a:p>
            <a:r>
              <a:rPr lang="en-US" dirty="0" smtClean="0"/>
              <a:t>4C</a:t>
            </a:r>
            <a:endParaRPr lang="en-US" dirty="0"/>
          </a:p>
        </p:txBody>
      </p:sp>
    </p:spTree>
  </p:cSld>
  <p:clrMapOvr>
    <a:masterClrMapping/>
  </p:clrMapOvr>
  <p:transition spd="slow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Inhoudsopgave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interesse</a:t>
            </a:r>
            <a:endParaRPr lang="en-US" dirty="0" smtClean="0"/>
          </a:p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studeren</a:t>
            </a:r>
            <a:endParaRPr lang="en-US" dirty="0" smtClean="0"/>
          </a:p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studeren</a:t>
            </a:r>
            <a:endParaRPr lang="en-US" dirty="0" smtClean="0"/>
          </a:p>
          <a:p>
            <a:r>
              <a:rPr lang="en-US" dirty="0" err="1" smtClean="0"/>
              <a:t>Welke</a:t>
            </a:r>
            <a:r>
              <a:rPr lang="en-US" dirty="0" smtClean="0"/>
              <a:t> school en </a:t>
            </a:r>
            <a:r>
              <a:rPr lang="en-US" dirty="0" err="1" smtClean="0"/>
              <a:t>prijzen</a:t>
            </a:r>
            <a:endParaRPr lang="en-US" dirty="0" smtClean="0"/>
          </a:p>
          <a:p>
            <a:r>
              <a:rPr lang="en-US" dirty="0" err="1" smtClean="0"/>
              <a:t>Studie</a:t>
            </a:r>
            <a:r>
              <a:rPr lang="en-US" dirty="0" smtClean="0"/>
              <a:t> financiering</a:t>
            </a:r>
          </a:p>
          <a:p>
            <a:r>
              <a:rPr lang="en-US" dirty="0" err="1" smtClean="0"/>
              <a:t>Soliciteren</a:t>
            </a:r>
            <a:endParaRPr lang="en-US" dirty="0" smtClean="0"/>
          </a:p>
          <a:p>
            <a:r>
              <a:rPr lang="en-US" dirty="0" err="1" smtClean="0"/>
              <a:t>Conclusie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s4.mm.bing.net/th?id=HN.607988887599319893&amp;pid=1.7"/>
          <p:cNvPicPr>
            <a:picLocks noChangeAspect="1" noChangeArrowheads="1"/>
          </p:cNvPicPr>
          <p:nvPr/>
        </p:nvPicPr>
        <p:blipFill>
          <a:blip r:embed="rId2" cstate="print"/>
          <a:srcRect b="5882"/>
          <a:stretch>
            <a:fillRect/>
          </a:stretch>
        </p:blipFill>
        <p:spPr bwMode="auto">
          <a:xfrm rot="552554">
            <a:off x="3635701" y="3209955"/>
            <a:ext cx="45720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interesse</a:t>
            </a:r>
            <a:endParaRPr lang="en-US" dirty="0"/>
          </a:p>
        </p:txBody>
      </p:sp>
      <p:pic>
        <p:nvPicPr>
          <p:cNvPr id="1026" name="Picture 2" descr="http://mlhllc.com/images/pediatrician_playing_with_baby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71463">
            <a:off x="5880289" y="1293722"/>
            <a:ext cx="3123334" cy="2073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cdn.sheknows.com/articles/2012/01/pediatricia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32826">
            <a:off x="328698" y="1776483"/>
            <a:ext cx="342900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 descr="http://4.bp.blogspot.com/-fJb5K-7Bg0E/UIyZY1-9nyI/AAAAAAAACHY/fyU7JFK7kfU/s1600/Hollyw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0566">
            <a:off x="299816" y="2666309"/>
            <a:ext cx="2978804" cy="2234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3.bp.blogspot.com/-O8aXbpj4ITM/UGEXSjcLe_I/AAAAAAAAA6A/hc8Q-DbMPE4/s1600/las+vegas+_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1019">
            <a:off x="950436" y="4563629"/>
            <a:ext cx="2899874" cy="2174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studeren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U.S.A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Nederland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Hollywood</a:t>
            </a:r>
          </a:p>
          <a:p>
            <a:r>
              <a:rPr lang="en-US" dirty="0" smtClean="0"/>
              <a:t>Las Vegas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Amsterdam</a:t>
            </a:r>
          </a:p>
          <a:p>
            <a:endParaRPr lang="en-US" dirty="0"/>
          </a:p>
        </p:txBody>
      </p:sp>
      <p:sp>
        <p:nvSpPr>
          <p:cNvPr id="16386" name="AutoShape 2" descr="data:image/jpeg;base64,/9j/4AAQSkZJRgABAQEAYABgAAD/2wBDAAoHBwkHBgoJCAkLCwoMDxkQDw4ODx4WFxIZJCAmJSMgIyIoLTkwKCo2KyIjMkQyNjs9QEBAJjBGS0U+Sjk/QD3/2wBDAQsLCw8NDx0QEB09KSMpPT09PT09PT09PT09PT09PT09PT09PT09PT09PT09PT09PT09PT09PT09PT09PT09PT3/wAARCAClAN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xuiiimAUopKVetMBDRSnrSUAFFLSUCCilooASilpKBi0UlFIAopaSgAooooASiiigAooooAKSlooASiiigAooooAdRRRTEFKvWilXrQAh60UpHNGKBiUYpcUYoAMUmKdRQA3FFLijFACYpMU7FJSASilIpKYC0lFFIApKWigBKKWkoAKKKKACiiigAooooAdRRijFMQUq9aAKUDmgANFODYBG1TnuRSYoGJRS4oxQAmKMUuKXFADcUUuKCKQCUlLiigBCKTFOxSYpgJijFLijFIBKSlxSUAFFLSYoASilooASilxRigBKKXFFAD8UYpcUYpgIBSgcijFKOtAARg0YpzDmkoEJS4paMUAJijFLijFFgG4oxTsUYosA3FJin4pMUgG4oxTiKMUDGUU4ikxQAmKTFOpKAG0UtBFACUlLRQAlFLijFACUUuKKANeXRLq2VmuIJUClgc7eMde/vViDw7LPpn29Ucwdc+ZGDjOPuls/pXRWt7f3TQQ3sOnPbthTLNKpZR0JJHPfp7U+9sbe2Yu11bNG2cvHyowTx064GeneuapXtqjalTjPZnN3Hha9ggnn8oeVCiyMTNHkKwyOAefwrKEaAZ2v+NdjY31ncXThiGtwN22RONuOcjI9BxmlurRoNWVINORfOiEtus6EKQBgNg9e/HSqpVnOXK1Yc6SWqZiP4ck+zpOs0DB8HyxL84z6jHFUkskkuBDGFeRjhVVicn0HFdzeWN/ZR3EusQRR7mVVe3XCEsMhQOAOPSqFnc2dvGc28C3p7ooVYwOc7s53HkVXNJTlGXQbhBxTgck1tGrEZQj1D5x+lNFmSdoZAR1BauviuLRJQn2bTiyZ+dR8xP8AXjt9a3U07QYVa+upNPmjkyPKxhmyRj5s/KcenSrcuXdkKDb2PN47aISqszKqnqwbOKSS3gD4hkeTPcrivUdNtdLvdQlTRbLTLiSHDARW7yEIMZJOcVk3+pxRX8EU2iFDuI3yWpiYYz90Z9KlzaeiDkVjgUjjEgEiOV/2etOdLbexEcyrk7VJB49DXpVrf2y6bNPHpETFQGx5Hzuc8cgdP8c1SnuNMnguMwvDcb8wpsyNuOmee+Kcal+gnTZwUaWjsfMDxJt4+bcSc9ulTGDTpLn5GuI4QBkuAxz+Fdja2tpOG/tOXYmMsUYbsHnAGME/eH4iqf8Awjmj/b54fMZYlTekxuAVYnkD7vp1HrTc1ewcjMCTTrCX5bedwVB5dCobng8+3amf2VHLLtWeBOM8yLj8ya3ovD9pfXhS2kliRU53zfex1A4/L61GfC8doS95bSbDGZAsswR25x8vr06YzSU4t2uDi7bGMbOC1jdJUgnYg/PHMDtyeDwcVXSztyu4yNgdfmU/1roxpGixWaX2xsGX5rZ3LPt9MAdD65/CorqwhstrQWcUgPzqVlJPPOCeMY9OtO6b0YrWWqOfktLdVc7wQAD94bvoBULwQpGrMZAWPTjIFdYbywbTXiu9GuDLJL806u2I+4/3jg/ypDJC0oW30+5W1yGAI8xn29evODkce9UlpcTOTEdqc4eUY/vAU0pAOhL546//AFq7JbWDUNQ8u3EaKufLGxSNp5PDEZ6HucfhVt/Dq6laeaYbcBidu1PKReOzdCenHNZOol3LVNs4ELDuA2uSeu3n8qljayUjKTsfqBXUReGNNl8xEuAZIsByr/KuTjnJB79RUcXh2xkvEjgZp4tpZyx2njOcYPTjnirVpIlpxOcM0I6W5Oe5kP8AKrRt7GRoxBKAWX5lkJyD6ZHWukj0zw9dXG2OJrWKNRvmlnBQNzwR1I+nXFS614d0TSDbPFPFMsrrxHJvwSM8gdvxp2sVCDnJRRy39nW3e6gz9GorpGe1jYodOtiVOCcn/GivWWTYhq6t94moJ2b/AA/4Ar2Sh7INLErly7oD80YPTcvUVn3lleXLNItltByyvu5I75/wNMGq32qSLbeXBLNJIAjiFRJknhQep59c1qWdt4jt5xc/Z5RgM5JiHAVtrHp2NeNSpVJa20OdYajTd43v5sy9MiksJ5JJYm3rETGrxbldjgYwRg9T+VaSXUVpdQNczESRlS2VIO3HQHt2p2r3d7pF9JFcRbhAFEiCUhckcDH+elLcaVBrUkV3YTxgOn7wOcKpVQcAH5jzkdK6aFeUIuMrJd9Hv/wx1OKekdWas/jUXcb284MkKy+YgKDd0xyaw21a3MkpjgVUkfd15AqKHS5UlYoY3YjAWI7z6k8dv8KTWbBdPtFInRmBwoQc5PtjNKdHCyvK938yVUqw0Wi+Qt1cLJawO0SJHcGRSR1G0df1rHEMcoR2TDOgyR2I4NT6YzXLx280rYTf5eRwrHGSx7Cm2SiRMJlsE81zSjGC90vmc3qWdN1G+8PPJLp0zQyzRFGYD+E+n+NS6Jez3WuWH265uJY4pNwLzE7fcE5x+VMlV4/lI6jAqXR4PN1W3jjU7twB4rJTuiuXU62eXTWnaVzIXc7t32kj5vXhKqX19azyRW1jaWgJYFssQWGMdSB/OraaHLJcbfLOeMDFU9QsF068VriBXVwAPm+ZcHqPfjvTjYpXZh6jmJVCyMwIzjJ45rO8xlyDkD0rrLVdPl8SWbx/amiVx5kDJ5r55JAGAMZPQ+9atroTjxBDq0dvCLd8skdwPLV8HHuB/wDWrW2to6oTXu3e5zNiLzTVacfLPH8vlP1UMAQ2PQj+dOuLzUdRIka9kCISU3vkk+mfXmuq1m8tn1a6huLFkETYle3VZI0wOMYwef0rFS606e6hsdM818sXYvHjp6c1hzycuXlC0Ur3ILXRNbuLWe+aS5NrFwzrIMAe/NXJ9EmtrWJ7fUdQkF0cRGaEKH5H3ck5GCQfrW9d2LtpDRY+WUYx+PFUrfS7iSyj3F2VBhVJztGe3pVxWt0ToZer6Dd2Msk2oPcWqTBhbwu4fHGMAevbjFMCWlnYIbH+1JLraNynIRcjnuM9OlaUmmvI8B2EnO7pk8GopLi3WCR5JgqoduSehrlxGJnRnprfyX6I2hTjUV9jmdUcXdrFvdy0ysUUsjCIgkEHgkD0B9feqllaXm8JpxeAxqPNWRtyqeMsQeFGazJbtXkceUjhWIAUEM2c88dqeLq3hi/c29ykh+VwoIBH+c13XfKcvMrnQzX90umNFfi2ie34doZER7qNuRgY+YfQ+lY959jFubuwEqE9Y1lOIMngMe544H0qbR9UuZtQtIGtpry3UeX9lkQvuXOdo9Pw5qrdxRS6lcxLbmyLMVERVht55Xn096uTVthJNs6Hw5BHdeF9QxPP9tkKRQospCFQeS4PbBPIqhd2O1Xa205xHHcbDIjAgKOvGMn/AHqUxtotqg01DNcBNz3TDIj5+6ik4x0ySOc9Ksad4oIuw+pRs8m0pK64U46YwRgn6YrKU6mihZo2ioRfvaNEM0sRmkO3OWPOKK6mOHw88autxdhWAI3ajEp/EF+PpRXvxznFxio+zWnn/wAEzlKjKTlfcyrrwjcQWmm3cKllMJuCEQfIucEnnlhx3xWbdzXYlNxi9ZCoDkTFTu7kEZAB64FczB4j1S1j2QX06LjbtDcEemPSo11y/W489bjbJ6hQB+Q4rxqiV7wJjPubj66kF+GSxYwiRHJlZTK4A5BOMc/So4fEBhvzcnS4XjJLRxFiAvGOCPTrn1rLl124uZA9wkLtkEtswTjt9KrzymaNXVm2qSuCc9azcVJaofPZ6M6CHxNNaj91psCq/DDzXAcdhwR06cVen1PV49ON7PpFs0E+MyuS+fTjdx9a4wRyFsMG46jB4qzmBLcANMZCfnAb5dvpUumlt/X4lRqb8xsxXt7Fa5+xW6R3Aba3lgbwODz14zV7TLGAJcCMlyj8MD8pH/6/0rlZXLOfJeXY3ARmyQOwPrW/4d1tNNV4J4C8Ug5YD5lP071FeL9m+RajpyXN7xozQNJIWddzHvTrOCeCSWWEmOQLhWxnbnjP61esr62v5kjijYu3IQYz+Vb0OjrPod9c28toHQcBpRzjnJHavO9tKEkmjqcU1e5Q03TdVu45bi41S9YxYDP5m0DNaK+F7jxBFBANTneeJXL5dTuGew6iuN+2X0FjhZGMsspDqnOF4wRnr3qu97qUK4tnuwp4DHg/jj2+te5SqUn1t/XQ4XTqLVl0SWFhqcySXTM0bNuZgW6dfrXZaDe32rQBLiS4FlbwNLbXKoV8sYOAexBANeSBpY7ovKDkg5LCvQvCuu3z6TcwvbJ9kiiBK7SqkH5cZz3BOPxrOXJG7Khzy0Rv6PrsWkabqpENzeW8gy9xtDKQFwQG4BIyvFcRpWr6Taa2sxSdIWJHmswO0Ed1FekwaTp958PkiNvMkMpLK0xUbXPVgR0HGM149rcFtaukSwSQtzwz7sj16DuDWcLO3cqpo3bY9WXxNoM1nhNVgBQgL5ny1sWWu+Hv7PjiivFurjy+Y7ZDI7YGeABn8elfP8d7FEuGt4pPlKgtGM1sWGt3cl/FJY3M0ckUXlq+/awHpkHp6VrZWM76nV6/8R4baeW0s9OC4Ro8zErIMjHT+E965qz1G3m0uSRoYEYyc7gGYcYzk/XpUbyXjalNd3ZWeYbGMkoDkntyevSmfYYtS1Oae4QEuS5RDsUc9BgcCo9hz/Fp5m9LmnJRhrcGvtKXegsI3UrgNuwQ3cj61JZ3Wkz3hj1QS28WAqyK7Pg4/iqrcXNnE8luukQRspxlpHYj6c1TmsDckvDEyDHKxqSo/wAK0hg+Wm6ze3d/0ia1Rxl7NO78kbS6lpulapA1nmYRSgiSOQhiA3XJA6jH0NPn8QW7faDJaRNNcMx3swdgSeQzHqK519EvwCy28jAY5AzVv/hH50VBKY1VgCWIwQfTBxn+VczVJPWX4gpVHsvwL8usRPMS8EAjdQv+uG4EcBvYe1QSamlyybYbEPC42sjbM85H457ioX0BLe6RTKpiKgjJXcx78Z4FX1tba2C3K2arHgCSOVl656gA5xiqj7LdP8RSdV6P8iaW61C4leZ9Ls3aRi5YsvJPOaKzDrYydsEGO2VNFXyLu/x/zJ9rLsjmaBWufD9wtm9wT8qSCNmAymTyBuHcinnwzdRwrNI8axtKYg3OMjrzjGKt6bmSVzGp8cjRHKnBPFX301YoHDMrSDkAA56dOOO/X2p5hSCyjb7EZHyd7kN0/LihsaVyvaajLaNM0EhjMw2MMBsqTkg5qNbpk3Kp4cYbj73OalgFvNKDLiKHB3OqE4PapktLSVA0c7b9mSrR4+b09/rSbS3Gk2W9P8Riyt2i+wW0mQRl0BIypHXr3/Ouk8LaXbRWC6lIyi4VT8kmCBx1wazLLwrBcpHKt3sRk3fNEfUj+Yq6fh/blZ2/tFi0XLKsPbnHf2ro9nOVtdvMyckuhpxXVosU0UWm2kzIvEvUgnI9ce9N053DpC0SyNvBMj7hlem04IBFZlzoB0Gyc2d1dSq7DzVQKvA3YJ+m2uekvr5WbbNO0f8AfOQaxnS6NJlwqNbOx2n2sm8khFtBm0mKKwHBz7Hiq+vaw+m2SRw2kMcxCuZdv3u3SudghvirSi7KCT5mdt2T79Kum3n1Vdk+opLFEhYHbzx2Huay9jGWlkbRnUvozLu9WfVHHmRQxsDxsXaD9a6TQtSlt7USsJWRWUuvBDc8GrH2VIlhn0XS57aaKOQTN5bMpXb94M3fnGKsXVk8Gm2cTWSQ4twRsHmM+GI5JPGc9vSprUlFcttDXDylKV3v/kdJfaLrMtok/wDak0WlKTJLA04+71DLjtzn1rl/HWi+H4oI5dJupxc5zMrl5DtI4Jz0/wDr10OsaXosvhRL3RrmK1u4o/MeON2kY8fMpz0615y6ZsbmV7s+dkIsbTYLcjOQTnp9a0110MpKLs0zLhsYXchrnaccYQnJ9K2k03TILuMrd3RU5DDYitnscEkYx+NYJuMqQ6I2Wzu70+WVN7OjDLHoBRaW9wXJ2NqLclzK0srzQlsIxbqAeOMemKt6Wym7kOOAOlYdndKVZQu3HfPWtfRnD3UvPG0fzraEm48rOzAqKxULf1uN12zWO6WfB/eDnHY1Sa5kghChmWJuWC9SPf2roNVhSW1dU3FkG8Z9axLV2bTbyUPiIBUeMNguCeBj2IzXfVtPDulHdE5jQ9li/aLaWpSkvY5k8t3n3c4+YgDjjvUEoFxEjh7nZxG7FSwz6fXjp7VfW2j3xt5UgOOgXJx+HbFI8IKu9sjoEO4sGwAex56V4akk9DGUG9zKgHkS71mlBQ87flKjOK6LxFq8WteIkm08JJFIkcKDaY1LBQOQT196xYLiRbe4VUjk8377yQhzn1DHkHmlhSVFjdTsVXyuFPytwcg9u1byS3T1Mo32JTeXC/Kxtww4IZxn8aKsSuJZnkZICzsWJ29z+NFRzeRdvM2JpbWEtb2rGaZZBuRWznjr6HnipWvJ7rTHg+1zGGMmQxD5QGA9OxrizKYp2EJbkjYTxx2rqPDcr3VhciUDKKy5xz0zVtuyT1M4WvfY04tPGw/vLhgu5uZm/h2kdP8AerRNmLn7VE3m/JKYwRI3TNaNvZB45Mc/JJ/6AlbVtpP+k33Az9obj8qhxujZM4/WPB0Vt4eP2V3UBvMZCMhjjHQY55rl7LQpnkjIkkLgZAKIBgHHc17fq+gI+mG5kdgIrdl2DockHP14rjYdIhgcOgkYKGHzH+8c0ocy0E1F6mZ4atTc+JdMN5mZI3LnftwwY9wByMjp2o1+adNT1G308RxAODk9UBJ4XjAHX8619PsYre7iaGNshQoJOeOTVPUdAvNU1WV7OWKCRSN7MuSRk9K0hKUZ3TCprTaRgWy61DePPazh3kBEx2gjaeoKnis6T7Vc/wCiZeZI3Mikr0JxnBHsBXXP4U1G1uJn0zUZILaRcPGRljx82SMdTWFeabqfhe7juZEhmtS2P3Z2E55wQc1tKbWlzmhBdUZt3peqyg3Ej5iRPus2AAOwA9qRLMXwj8z7HaRwELLJEzM7jPdSeSPQVuXXiiO706a3htWRpFK5kYAL75qvot++oX0FvbT2MM3nKwWRTskx1yewGOfWpUZSa5dWaJqN1LRHpkWmXFl8P3sbIPcpKm4FlKSBTgjKkk8/oK8/1KOea5jghWaRWbYqSMWIfpiuk1jxVJfaZGy4EzSlbiWE7dxHA2H+4f6Vh6QkuoeJdOcAzGSRd7Z4OMA8fhUVknJRZrRjJLmRr6bpFhpllfQ6tY3RvoGHmCFwnyEZUHkbgT6VyGt/DzV4plntljuo7lv3LJKC7ggEZH0/lXYePtIkHiKa+u4LlrUqSrW6BiAAOSWPqcVwtxrktv5ENu135EQzyuxt34Hn61CTWw2rq7Mi50K701wNRgZM8gKwzj14qpcWnzD7PFOwxyCp/wAK25dRtbyO2E4eB4cqHSMsxB5ySTzSW95PHE8i3rSqiCVlcEEAkDHB7ZpuUraIz5YmVZ2LRhJ7y3mS0LbWfOOevGa1IfDGqw6PNqsDusMbqgwDlgejfT3qpqV3PP5UszIIyNyKoJGM4/pUcmpvMixNKVQcAAkDH4dqab3EpKLumPbTNYuLSW623EkMRCu/OAT0zRYWt1KvlWzCOdmGVkO3eO3Xjj3qWDX5I7eayURok7bcclVx368+1TwzyPG9zbDbJAyr8z52ngcg9jyevHNE5S5dClUTleTbFlj1szy2tx5G2AFpI1cRqQvXlcZqjFLqD2l41qyRwAASp5mcgnsDya6TxVpcE/hXSNaUfZ7y4UrNsGFk6nP1/nUGgWB1W3nsrmMN9nQNuXgkZ4z+dYwh7uqsaTlZ6O6MOxsp5bZ7oRQiONsMyyANkg4wp69K9C8IpPc/YvtYCysszOAoXocDIFcreeHre0mZVR8EZ+8a6rwner9ptYQXLwQSId3PBPFVyv2sZLv+jEpr2Uo+X6mydPckkE4orqY9LDRIc9QDRXZc8654LbxIBvSC32AgEMmRz0zWlbbLC6UPNCisGEqqyja204BHrxXIf2TfMVU282W2gZB53DK/mASKbaafJdgmMxgB1Ql3CgFunXtx+Fc/sjpVVo9CufGWnwlIopnBZSWdcNjKgcc+3StOD4l2STrK14uN3muht2BY8ZXI47cH3ry+PSw23fc2yA7T80nTJI7emMn2qWDT7V1JlvI0wAeEZjycH8gM++a0jFxWoOrd6HsWrfGLQ7nTJIIFuC00RTBixsPbnpiucl1bUrjTjcxPbJFGMyrv3OFJHO3v17e9cFDb6f5kQlunVDt3kR/dGSDjnnAwfxxU41eOMJDtjMCZG3YPm4xnr17+xodo7oFI69fEktm7NNeqsaKTE6Q53tjI4POCeM9qq6J8QL2HWGnnRJo5yolVQSVUH+HH1rjzc2wCooOFzyx5PtWla+IYrG48+2QiU43M3IOAP4eBjg/nQrNdgc2j07/hY2lr50JieM9FZ1LY474H+c1zXizxfDr2nCyt7K4SYSIy/ITv47fmMfWsBPHFyJZJdzl3VVJCopwMY5x/sj8qoTeKb2aXeZXUg5UK5wOmP5D8hWj9nsQm07l/S9MubuSNryzmitSwDXLQswjHHOAMnqPzrptD0XT7XUbiVdVaNsGO3eS2KBwy4Y4YcEZOKyvB07a19tgnjvJTFDuiW23E7sjr6DtV/wAX6ba6fotveW9nqFpfFljkMuQhznPt2Faxp8q9pBh7WLfJJXZuN4ae6ibTNPmgaCwBdZJHz5qs2Rg/j+lY/hu/a18S283ys0RJKIMYHOQcd+1ctpl1qEEEs8LssbnYZCf0Hr+HSuj0T7R4duba8uba2uUuN3l4QuWJHOQOe/5159kp76noQlzRb6JHtHmWeseHfMvIybSaIs6ydQB1/lXlOqSxWUxKeHjPaow2P9k3kqORlg2G98jNOm+JGuWciR2+nQxWSs4VDC3JAyQQTx1ziuAOo3KzyTQ3EsLSEs3lMVxk5PSqmr+hhGTitDp31rwk2mTSTaHjUo8MUlnaNJiWwdoU/LjOcVylncWc+q/v1aC1diCIiGKKe2W7e5q8vizVZd32iaO6X+7cwrIP1FIdX02U5u9AtOc4a2d4T7dDjr7UJJClJs62TSdHutPgsoLK6ntgWZJYUYlzjqGHB984rZPgbS5dGSxEEqmNjJHMJPnAIBZdxBGO/Tg5rzO8v9H8gLYWt3HKSpLSXGR7rgAe4z/jV9fEbXlq6taRpDG5kjWW8lGGx25z047VjGm4rVt/15mnMpPov68jK1G3hsL+a33zbo5MA+YjKB9R17dKuw31p55lmfDtEI2VU+SbjBLe/wD9f1qF9S0VmDLosGAuHVrmX73qOelV01C1WUMui25TGAgkkxz3+9Wl5WcbP8P8yHGN73X4nZ+K9Z0m7+H2lWVhd+dcQSkspUhlGD1/Op/hn9nMusy3cqIgtlALsBzu/wDrVw0uu2b8R6PbKvoJJP8A4qpINdtoAP8AiWWzZHd5P/iqrmf8v5CUY7cx61rOj2Dz2Kfa4Y2uUyrMwA/OsDwbDFceI7iOKVXCqQGB4PPauNj1nTZPludLOMgForl1x+DZqxp+qrp2pPNpDtCpX5GlcZGOCDjg+tVCV5bNGdSnaPxXPoeKzIiT5v4RRXjCfEXXlRR/akfAx/qx/hRWtzn5fI8/1qA2ctuqyyP5lvHIS5zyR0+lZe4jvRRUNmou5vU0mSe5oooAM0ZoooAM8GnAUUUAG7PTinI3PIzRRQBv+FNUutN1GRrSUx+YoDY9uRWhqviDUdbJs7u5do8+Yd2D06CiiuiTaoXRlGKdbU2I4o4NJ0OFo1ZHLkFcqwJODk55+7Ttc1a7tLtprOZoJI4yFZDzgjnn3FFFeOm/bL0Pagl7CZc0HxFqVvbF7WSFDcnzJDLH5pLAgdWPeuCvdxuZHZsmRixwMdSaKK9Kp8KPLh8TK+OtMZc7c+lFFYItkaj5/wAadd3MkwIfHXrjmiiqtqJvQreYw5GBxjgUhkdicseaKKsgFBXBBII9Knh2bwxQMR/eOc0UUCLRuGIZFCxrINrhRw3ORmuq06z06C1uzJZeaxi2qfMI2N/eH5dKKK1w+tWKZM9jdtvAunz2sMrSzhnRWOCMZI+lFFFdPJHsY8z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EAYABgAAD/2wBDAAoHBwkHBgoJCAkLCwoMDxkQDw4ODx4WFxIZJCAmJSMgIyIoLTkwKCo2KyIjMkQyNjs9QEBAJjBGS0U+Sjk/QD3/2wBDAQsLCw8NDx0QEB09KSMpPT09PT09PT09PT09PT09PT09PT09PT09PT09PT09PT09PT09PT09PT09PT09PT09PT3/wAARCAClAP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I8hD/AAqPwpwhX+6v/fIp4pa8S7PfsiPyU/uL+VIY17Iv5VNSgYouHKQeSp/hX/vmmmEA/dX/AL5q6uPSlKhqXMPkKSwr/dX8qf8AZ167V/KpSu00Zp3YuVEYtlP8K/kKQ2y+i/lU1ISc0rsdkRfZ1H8K/lSiBeyr+QqXkinrtA5ouw5Sv5ar1RfypQinoi/lUrAZHpTWYdqLhYTyBj7i/kKrSnyicov5VdR2Ixmo5oi3vmhPuKSutCj9qyCNq/lVfAY52j8q0UsFzuP5VI1um3G0A/Sr50jJwk9zMCL/AHR+VO2Ln7q/lU0kXzfKKZsf+6fyqrkcthm1f7q/lSFV/ur+QpzAjqMUBHfhVJNArEeF/ur+VIVH90flVtLVhy4qYRKO1LmKUGzOX7wOwflVpCO6AD6VZEQ607aB2pOSZag0VJWj+VcIC5wM4BzkU826f3V/Kor2GVrq1dYz5KkktgcnIGM9asH5aHsrAt3cge2T+4v5VA0IU/Ko/KrLyYzkVEGQnrTVyWkXaKQCnCoNwFPB4puKUDFIEPpRTBTx0pFC4zQFFKKUYpAJgClAHcUDBpQMUDF2g9KUKu6kFKOKRQ9lVu1RGAGn5pN1CB2G+Tt6GkMZFPzS9aLishoFKFGcmgigCgBrKnXjNNBHpTmFJ0FAmV5YA5zikjXZ0qY56U4RZNVfQz5dSPNQshLZq2YwKTYKEyuUrhW7U8Rk9amwB2paLhylOdIlkyGzMFBIBPyLuHUe9TFAO1ZlzcmbUJlLyARbECPwPvZOOORWq3IqpJpIiOrZA8Y9KrPD83FXTTCnIoTBxuApQKTmnDpSKCnCkpaQwpc0dqULmgYZoFO2e1KFpXHYYTilDGpAmacI/ai47EW40ZNWGjA7UeWMdKVx8pBzRg1YCUvl57UuYOUrDIqQc1OIRjpS+UB2pcw+UgIphqd04qMxnFNMTREW4pnmc0/yyetIYqrQh3AODSMxB4NAjIoKGjQNRMn1ppJ9aeIzT/JPei4WGKSafipRAwiaTb8oHXpn6UxchgsoEbMgkVWbBYHuB3/CgNEY9xbSySXdwq4CMMdCflA7VpufSq05ZrG9aPBYFwSvJHGD/wDXqwrCSJHQgqyggj0q5PRER3G5ppPIpSMVGTzSQ2yz5XtR5ftVaDxNpEzlPtJiIOB5qFc1rJGsqb4mWRT/ABIcipkpR+JDjOEtmUfLPpSiImr3kYHIpVhHpU85pylRYakEVWxAewNL5Jx05qXIpRRU2YFMIq40XtUfk0cwWIUU1MqAU5Y8U7bSbGkMZQ1AjqQIT0qrc6rYWFwsF3cpFIy7gG6Y9z2oV3ogk1HVlkR89Kd5ftWNJ4y0aJZCs8khToqxn5j7GucufHepS3P+ixRRIRgRsu8g+ua2hhqs+lvU554qlDrf0O+2Yo2VwK+KdYuywmnSFAG4jiHzEdqrt4g8QRzBkvHYKMAFRg9+QatYOfdEPGx7M9EaMUwxcVxFt4u1mCbzbgQ3EZGCjDbj34rcXxnaPaFmgkjmB+4TuH51EsNUj5lxxVOXkbPkUeRmsOLxnZhFVopS4HzYX7vt1qX/AITGx+bEU3HQ7ev60vY1ew/b0+5pb4BIyNIgK46sO9S+QOOODXK3Gv25uPOgW4QiYXCKMALIMYb+dW5fG2+RmW0dlPJLMAc1Tw87aELEx6m95QFIVCgllyAMkbtv69vrXNjxsryFRaMSD8w3imt4yeV5NlnJGowFO8ZPrzihYep1QPE0+jNu4cJbubkxoghk2u91IY2JxjbgcH3HB71JbRBL8W1wsZ2xId8UxlKjvgnuQRwDiuZ1HxF9tijTEyAHJOV5P0x0qpp+qpp/3YzyjK2No5PUit/ZScbM5vapSujTWL7Zp90sMzMxkk3byUZMHJBxx05rV0tRNpNq678GIYL4yfyrnU1+JLNrdreTay7WGVw3146+9Vl8Vy2NtHbW0ZURjADYIx9Kp0ZSVkCrxjqdeYw4Yqd204OPWq0B+0xCVEfyySNxHGfSuei8S3SgkAEsc4fofxHIq3D4mgRFNwkmViCERqACR37ZPvUewkivrEWcrtEg25XdjJPWpLC7nsplkgkeMryCGwM/TvUBAVA3HPb1p43SENgDA4A7V6DV1Y81Np3O00bxnGYnXVm3SlvlaGPjH0qG78fMJ8WVohhGfmmJBb34rlvsvlyRtMdisM5HOPTP19KfBHLK7SMgCMME8Cuf6vSvex0fWatrXLV3q+pX08k63UscjdURiqge3NMi1nVI0McN9chY+QN5YDt1P1qGaNl52CNDhdp5PHpUZi++ylUCjkbgSw/CtFGNrWMnOV73L8HivVYAuLt22jChxkfjnrVmLxxqizFpBbyIRwhTAHvxzWNDam4J8uJ3PYjoKbNGEIAhMZxk7u9DpU30Q1WqpaNnRSeP7v7OVS1gWYn73JAH09a2tG8VW93Aq6gywXAA56K+fT0rz8EkcY4rofAuh2/iLxVBp2oNKLd0d3Eb7WOFyMH61nLC05KyVjWGLqRd27lzxbq32lreGwugYBlpGjfB3dAM+mM1zP2RngSd3G2RsKS2Scda9L0b4bWclhYLqtvd2lzc6i8TJvxmIKzDj329azfFWj6DP4Vg1fTLOWxMV6bPymmLK4Geeeh4/nVwp+zjyompU9pLmZxMVvFLu2oxC9z0z9KnKpDGGCjI64GOa674g6VZaN4gtrXT7aO3iNrG7JHwCxJyfrWnqumaJp3xUsdPk06AafLCiyRHO3c4PzdeucU2m2SrJHn3U71kbZj7pFNkdiwRAST39K73xb4d0vwvpFnaSW8cl5dXzSNMSdy24bhc9uMfrXRz/C/R0uhNHG4tVuN7gynmDy+Rn13DOfShRdwc0eRBflCkA46nHFN2Eht+Acnbj0rvdH0HQF0bS77VoLuaTV71reBIpdohG4gfXpTbLwhpVtrHiX7e91cWWjAFY0YK8m4Z5PtRZj5kcEiBAdz7j9OtOYNt+6Bj8c16Va+CPD/9sW11Hb3Elhd6VJefZppTujZSuPmBzyCa57xXYaTb+GtH1vSLN7NLzer27TFwNvQg+tNxEpHLRHzU4VgT3PWlgikG7c28jJ4qOO4lnOUUKF5571dw6w7iVQHkjual3RSdyAQbXRliYux25C5P401HDs4DrlT61NH50fmBZM/NgDdkk9ePSkewEAAdQksq7uW+9n+VHqLXoRKwusiE5ZVySR26VHDbSpOY3+deuRzk0kUBVxcW/wAxTkhGxg/SppHkS3lDeR5sg8zzI25C9+PWq9Cb33GzCO3OZXI54AprwowRjhs8ggUB4BGUlj8xwn7tmYkNznI/CmeZcbHJjaIABVAX5QT9emaEhXJJImEfyYyegqCPfLGQ64IPcck1IblprVli2Fu5PBPuKkQyRJ5cyOJOCJAOAtAGdKjxSFHGHp9tIgk3SOQAOAB1q7qnh3W9Pt1uL6waKJSI8qytz+BJqjD5MTv5j5IHHGRn6Vd01oRZplmG9UwFZduFO9flyahth502xWc7+pAyauR3MLxvsGGKYLFRVaIIHabzipUZwRnNSuo+xbeS3jYfOAyZVgyZJBHTnpVN5Yyx2AKh6ADGfr61dSO3kfzJpFkdupIxjiqUlkY0ErPGFLY2IeVFKNhu5agup47OUw8lergc/Ss95GRyJi2/0PUfWr8cyLaPFAh81xwwGTVEW6eYEkdgT1J6/SnHqKXQlYD7MpCuc/MfmHH4f1rofh/rVponiaPUL3zfIihkXKJuIJXArKYxROIQhMLgLhhgkjp7mrFlbyCFS0AR1zt29Me4o5rIajdnb6b8Ro4NJ06ScXV7e2128sgm+XMZDLwx6kBulZfiXXNKn0O10vSoLpbP7S15K8zhpN5z8oHTv61z7xrGcAlz3JqJw5J54HGSKjmexoktzsNb8YeHvEEourvw/cNcrGqJL9q2kbenAFM1nxZoGuX0l9eaJcrelFSOdLs/IV+6dvArjWLFBsCls8nHFSLGdgLgZPXtii7CyN7xrr8PinXkvrRZooUt1iCy4LAgscjHHcflXS3HxMW6tb23jDojaasUe5RkT9GP0wePpXnjSJGh2ruGedw5H5daypbuSYFOgznCiqXM3cl8qVj0nR/EGjvoWlW+sQXvnaNcedbm1KYnYnIyD/n3qGy8UWyah4lbW7S7gtNbILNBhnt8cAYPXOeo/KuGsJJM5lAZV6Z6j8KuebJMfLLMS3rk7qXM1oPli9TvoPH+jRamoEV2dNtNONjEdo8+XcQS23jAAU/4VgeJNd0/UdM07S9JtJ4rHT1Jja6YGR2PXIHYVgm3jsxhSwLnLbucntz6dartcEjKqXORRzN6IOW25ZtoRGHVHDZbOW7H2FP/ANZHIysJFQZcEfe9qizvVXzk9BjsKW3nuI5QZwrxhNrLF8rEe5pWY7oj/tSKSeJI7faT8n3sZ/wqe6eza1hEqyIUJEilcsx9ie1Y9wY4r53t4XjUPlQzZPHvU5uobqKZrveJC37sRKNo4PXv6VXLsyFMbeLbxODZzbk6Dghgcc/hUlrdiVyJlR2JyA6fLnGOfw/CoIowArOquzdAegqTzkD/AGeVDtZjuaMgnJHHPsafSxPW5J/amLV4jaWrNuyrFc4Gc4Hp0qK71Se8G6UoGLFsIMZJ7mmMiWzukjs2V7DGfTr0pjQNNMJBGyxY6A5wPrQktxuUthIZxbqNoPIwx9M+lWE1AsRtJVthDHqM59KJYLeJjuY52htpHb/GoYDCHYvujBHDBcnNPR6i1Wh2EXj3VjbySro9rsi27vvA89O/tWNc+J/7Wkle80CxuC5wrIjIyf8AAgefxrom+IGo3uiX1ylvZLHFsiYi3YNlwcEfP7ViJ40vLLTHt7MW0TySb2kWIiTt1OcY68YrCNNLaP4s2lO+8inaXqaZaagZLJo11OzeGFd2fLw4555/hxVa20TULy1jmgiV0kJ24ccgdfyrej8Z4a1nvbG0vJVs2iViD8hZurA5BI69utL4h8Wvc6TZ21tElo4jOZLSQgPznlcDB4/WtLy2SItHqzKTw1rVy8jWlqsxU8pA6n8gDzUE/h/WbKJ3u9LvYo1GXd4TtUdznpU2g62dKtTKJszCYeVFk4TGCWb24Ax9a37LxNczWPlS61GIyjb4W3mR/lGAuRtOdvGT3J70OU4glFnIafOFvo1DEAtgOeh9MVeXRri6vJJriQRIGycHc2Kg077EusWgnZxBuHnP7Z52j1HP1rsdZ8beF72AWi6U7pbqRDIhEXUY5I5b8aJt391Cilb3jCj06JbgTqruAAFLdAP896fdPskHllSM4yXwCKpW9wGR5baKR7aMgEyz4UEgnnH0x9TUb6hb3SSNJbSQSJjcFfH4YOc1PK76lcytoW5cSHGcMOD71WaZ0ljjWFmDHBbHT3p0uBE0kSny9oKljz26j8e1QC/2bY7iNlRerxOQW/P600hXNAuiBsogYDgEn8//ANdYL3shckN8w7mr4tDL5kschEE2T0LMOelUzp6BoxKzh35IK4AFVGwpNvY1osT26yAI25RkAHr/AJFMdNuMIoJ601VWytGhO4seVPUn0FRw3LXPEUbMV+8SOBSsO5LbASSuGwFUZZyMYq15qAfuCQvVXJwWqnPNLbSpHOjiJxuAHGD3BHeo7zLxxLbjfF93BPcdqVrjvY1JYM6X5zyKpRtoyR8wJ5J+h/nWeURHLxiMuoxvzgCnSvDc2i27QFLu3cjd1V14AGeehz+dUowsczG6Py4IZe7EDj9aIoJSLscLXIhgsA8j5JYpyRj+dUVnDjyJ0YS7+WLEfN2yKmsbZ5EeSEhCpU5DkMtV5pJZd4Zi5U8O6/OQBjk1S3Ib0NAaXL5Et24DgDlAQdoPqc8VUu7U2eYGUGckN9FPIP8A9an6XqVxZw3CjyzBMuxxIuRkcjimTyvNLHLJI0k7ncSDk47A+9C5k9RvlcdBksUSxRgLJ5hUsw9R61D/AKnnywrHBV89PpV+4nkukVFjgiSMZ3KeW46evbpVS6EaDMRZeRw3PGKaZMkTvdrfYklYhlX5j1J9s+lTWJt0tpboz7SjAMjZ6HgYH171nkMlopVD8zfe9RVyC5iitmWRTuVdxDHq3Y9OKTWmhSeupTuyst0wtvMlyepGSx9cUy3+0yvtjVycYPy8AH1ParNlIkV4s8M7JN1XI4z3FLc3svmSoCFjY8qg2r7Z9aeuxNluy5rGkXOhIbZLuOWGWFZpFB24I6KR/eHtWDHMzoQx+VTnHvWhqawixsjBv2Lb7HZz959xOQOwwRxWSgPIzjNVBXWopuz0NGS5QRJsCfKo/h5zz+fbmpEs/MAIUSMIzLIyNuKKO59D7duKzfmkOVBOPTtWrpJnWErDaPLJNk5jU7yo6kHuOOlElyrQcXd6kl3fQpbC2ttoXoAFHHflup/GqDs9wI40ALg7do65qC4mElwWKBAPl4GPx+tWDdC2mD24KnOST1NCjbYTlcsxzRwSSQXYTz7d/kIHBx2+v1qtcy2rzbbe1SPuTuY5P4k0yVftF6jMyo9w2WYngEnrUMgEbMitu2krvx1pqIm2PmuWlf5uTxjHHT1oF1nb5nVeOKrYbJycGnltqYbBwfzquVE3NOyYgGZm2lkYLzwfapLJjLgzOssLfKI9wJU45OOoGfpWfHM7RRiRsoh2ohPT8KtXFl9otoby18vc2VeIeoPUD+lZtdy0y/c3KMq7LvJGMKeMe2BUcaCeRo5S4CqFUqNx3HoPpzWI+5CN+QSfmHetKxvJoFLRO4VuGBPQfXtQ4WWg1K71LcixvGqRu6kMQAo6UyRmsX8iHcJGO1yTlWPf6UjSRxP8j57/AENUriYPIWdsY5CtSSG3YvXDhYlWTOR8ysCSzZ/lUS3SsUWMeWynIfHJPue9bNr4R8US2qyRaZMY5FVkYMuCpGR39Kj/AOEC8Thh/wASiRc/9NEH9aV49WHvdjL3GNGkQjHU44281XkmjlcmROSODnGa2LnwfrNvav59oVkB4QMGJ/I1jPZXttkTW8yY6/IacXF7MJRkt0W7N7eJhIXddnQbc5Pv7VFIYVuQ8eWRuxGADRZ38lvbyLGB5Z5I2g7j7+1RXDiSQNs2bm6KOBRbUV1Yv+YkkBMMPmMD5bZHUdcjnOeOtVwhYSDEbGVsAHjBHbOfSrF1d28glZy5dxuRCoCqx69ORjn9Kp+co8sSIMr6cE0kVJonnvG+0Cby4jsVVDRpgLj09+2aps/my7ixBY8nvV2zsY7lcFJAhOCykdc8Yq9HpdvAy7reR5RyN7nH5AUc0YjUJS1KqJLDKpmtpCACq7dpC+nFVIrW8ub8BUIkkOMvgL+J7VrNb+XEUiVkcvuGN3Ht/wDXpBdwi2G5DeTRttVCpXd+Ht70lLsaOnHqzPuNIu7KYR30JhdhlWBGD+NQzupBRpAkijIzzvNa8JaeKaSG0k0+VFyAGO1/wqW21PV2hEvmMPn2/vYyDx/SjmfUl010MTxHdWd5qckmnr5du58wRY/1bMMlfoDxWYFkkwMZB6E1MUMlyy7DlCQBn0oKMrl2+cgkFc4IPvWy0Vjnd27jYyka5B5H6VtaFa2ss0QmneNXJTfESrIOm7PQfSsGTlQDuL96nRpPsi7XyobbtU8r74pTi2txwlZmn4osltNQASJo0c78cEMT3Byc1jTnhQGyoHHGK0ryFotKgCI7xljI7tyFPTA9Of51n7gGKlSoOD84wTRT+EdTcCoMSFuucfStCy8OajqEK3FusKQPkCSa4SMHBweCc/pWfBIzyDGCM8qehHpW3JqKwIUFtHkAFSn3QPTOTmiTktEKKT3Kf/COXG8hLiyYr288c0n/AAjd+xG0Wx+lzH/jWzp001/GUgsriQB/3zRrnjqAD9Mn8qua5ZR6berEkVzHHLGJEFxt3gdCDtOOorP2ktmX7NWuc3d6FqNnA8s0CmIcmRZUcY79Cat6Y9lHYSKzObgPleuAnfAHUn3q/ZWEmos6QL5j4+VcgDJ9SeAKbqGk3WiuTcW4jk7eWQyv7ZH1pSlzKzBRtqYmowJLIhjUmQhi+Bz7D8q1/C1zHpMWp3txbRXDJEqwQzjIZyw5/AA1lSSBwZGPluO69KaGluLc4uMK45QD06VT1jyslO0rm9f6vp+qXRitbZUZzGzFYwu4gfMB6V0vgm3ttWvXN1YIqpJ5QCR5DY5ycjpXmiMsLq3Vlbr0rvvC3xEh0nT/AC7uLzJlYhXVOqe/P3u34VnUp2Vom0Kl37x2PiHW54dbfRobQLa/YTP9ow3ysAcL6dhXB+F/iLfaeJZ9TzdWsS4MavtYk8DGTj9Ks6x8T7/Vo54LeCC3tGQsMgs7HptJzjke1c34XudKsHnfWraS9swADbIcF2zwc8dOe9Eaa1bXYUqmyT7nR/ETVJLrR9I1C2aW3+0s0igPhlBUHBIrP8M3mr3l7b27ahKYpgd+5Q+F2kk8jPQGsjxJr/8Abk6xRR/Z9Ptzttbf/nmvbJ7nGK7D4cww3Vvqd3Gf3lpp8mF7gspH8gfzo5OWnZoftOad0zi9S06OxhjaC5+0xSpuV/LKYAOMEHvVSNA75c4x2IJz/wDXrR1q/ZIdKxHKm21KkSYy3zkk8dic/lUC3u6xMvlRo27apXjOBWivYyaVwu4FtcNx7nqP07VVt7K71W78uziEjkbsBguB6kn61pWV7Y3ULLqMSO4bhicD/wCvRbSJFqlmILgRM0ozMjgEDPHfjoKFJrdDcVLZmna2t3YTW+n6mkdtJFOnCkEsOmSwJ9ePpUesWV5PeW7WyylFkYOVbtnitDU9NjuHk+xtCsrPuae5mLkk/wB3n9TWfqFjNmN3u4SoYKCZCT9TWMZXdzplTcY8pTs9N1KKW2N0twG8whwzZG3GR3qC5sbmIzFXkM0kuI4VPLDuSK6W386GxJe5sWlTARTcj5z9f89a4ybUJ2u3mlmbztxO4HofatIOUmZ1FGEUi3py3UayuJmTABKnkHtzU/8AbV2bB3I8xhIPlZcgA55qrHcIqFt6SSSLkdtp9Se59q0dRsI7bQxcW1wJ/PdVZgPuYByD6Z4odr6kx5uV8r2OdlufMBHQk54pcyiHfxnBHPWogc+lOWTbgtzjoK3sc9wQ5IwhAb73fNOima2vkmQhWR9w9OPWrQu5Cq9AcZUJx2wR60gu2ilV8IAuMhlzu5zSu+wzQfWpls5YVjgV5CBnHrz8vbHHes6TUXuLZIbg+awzh25Ye1QPP5jSBtpU84XoPp7U4IGCt5T4xwQp5qVBR6Dcm+pG52gbMbe4pHuJHKg5O0AD2pxjJb5bd8A9QDUhiYHHkyAHnlSc+1XoTZnSeG/Fl1oVmIba7UeY2XQRDI+Vl6ng8N6+npWLrOoyX17KxeRg/dvlPX+6OB9BTFtmeRcRSA/TAGPekFvNNlmhdiQWPByAKhJJ3L95qxpQW8CaBY3lxc3CPLcmIqighYxj5uTyTyAOOlWdbtbeyiiW0vbicyEr5ZgVT7chj3+lYLJcNtWOCXAyVyOhrb/t53huYdQt1Dyw/upDDgxuOR2/zipknui4pNa6GM2mzW8jJdI8YIyFkG1j701bdraQJyQRng4z371qWl1b6pEq3kivdICnnTOcEZzuz69ufatnRfCZ17TJ2gEVy+0/cu0DRYPLbT26e3NDm1uSoJ7HJMDlg24ZHAPHFV+Qh4Az1roYfC7Mn72/g3ISoTqVIOD0Pt2ru9d8C2cHgaCUJAs0sUKrP5Chg2AS24Hcc89fWnzxQeykeRh2cgKCSe1WBIFHlZOSOQozzW6nhLyo2A1BOeh8o8frUeoeHLrS9PF9DI08RbY0iLtKf/W96PaRbtcfsppXsYRsnV8yMCB1AIBxW1o2r3GhCSO0EciT8SNgqxG0jAI7c1kByWM8qEuxyGzg/XpQ87Mcq21j12t0+mKbTloyE+XVF7W7hbo2ZIZVhtxFhn3E8k/h16VnfK6bPMIGfwFTGQS26JLKCw+6QuaZDpd5cPi2i83IyQhzge9CslqJ3b0G/YpijNAjSRj+PbgCtM6Xb3967RzW9nbs2Rvb7qgc8dc8dPeqlyJbaD7PJG6NnlWH9KjgnSOdWeMOq4+Vuh9jQ22rotWWjRoX3h/T7QoItXiuGZsbYoycDGc56Uyxs7O3d2vZHCKhH7pdwkB7iqd5L9qkUxZCZwAeuPf6VDLugupIzIJ1GRu7Y9qSUmrNjcop3SLy2umLJIWEkiAcKH2nOPxrJaM7zldo7AnpV8wrGuH4ZwGQMcYXrn8e1VZQr7vKgYZPqTxVRbREtSzDb2b+SblpUwf3gjIyV4xjPf60QRSQu5gdmCsMxDPzj3pgsr6TAhsriQMOCImNbGlaLqsTLI+l3ee26IgDHTOaUpWW44pt7HNseadCPMl5PQcUUVq9jNbjnc7fcdD6U2XK45PzDJoopAWLDyzeR+bGJEZhuXOMiuvOvyJGqRwIiKMKqnAA9qKKwqq7OqhUlCL5WVpNemOR5a/maqvrMxP3Fz680UUcqRTrVG9xH1aXAwiZ9aksrya8v7e2bYvnSLHux0ycZ60UVLirB7afc9H1jRtK8F6HNfSWf9pzIyoTcPj7xwcDBA/L8aZr/hWztNHuNU055LdYYvNa2Y+ZG3GcDPK/gfwoorOxSnJO9zz9L63uVLTWEDHPYYNdl4Es7SD+1J7e38t3tQpwxPG4UUVU1ZaGkXzK7PPNYgex1WVElJYOSrgbSMkmtjQfEWteJb+w8PX2qT/Y5HWJNuAUx0PTJxRRW8FeOpx1PdqNI6zSPh6uoanfxvq92F0+4EZBGRKAM+vHp3rSZoJ7mTT5LZDEbbcc/wB0krtx9KKK48StvmdWHb1PFzI778sxEWcDPYdqI3Fy42xxxlF52jhqKK72tzguSwgLh48p3IzxUyajcWEzCFsZUjn3FFFRZN6ju1qipcXs9wVkmkeV8AbnYsePrVkRLKACMHYGoooatsNalRo1DkDjmlVQeveiimSRSyuv7rcSo5GT0rY0pLpdMlaC+lhSTeron8W0Dv8A8CoopVPhRVPcqlrhVH+mXJGQP9afSkiiMkoDzTEMucFz6H/CiilfQp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EAYABgAAD/2wBDAAoHBwkHBgoJCAkLCwoMDxkQDw4ODx4WFxIZJCAmJSMgIyIoLTkwKCo2KyIjMkQyNjs9QEBAJjBGS0U+Sjk/QD3/2wBDAQsLCw8NDx0QEB09KSMpPT09PT09PT09PT09PT09PT09PT09PT09PT09PT09PT09PT09PT09PT09PT09PT09PT3/wAARCAClAP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I8hD/AAqPwpwhX+6v/fIp4pa8S7PfsiPyU/uL+VIY17Iv5VNSgYouHKQeSp/hX/vmmmEA/dX/AL5q6uPSlKhqXMPkKSwr/dX8qf8AZ167V/KpSu00Zp3YuVEYtlP8K/kKQ2y+i/lU1ISc0rsdkRfZ1H8K/lSiBeyr+QqXkinrtA5ouw5Sv5ar1RfypQinoi/lUrAZHpTWYdqLhYTyBj7i/kKrSnyicov5VdR2Ixmo5oi3vmhPuKSutCj9qyCNq/lVfAY52j8q0UsFzuP5VI1um3G0A/Sr50jJwk9zMCL/AHR+VO2Ln7q/lU0kXzfKKZsf+6fyqrkcthm1f7q/lSFV/ur+QpzAjqMUBHfhVJNArEeF/ur+VIVH90flVtLVhy4qYRKO1LmKUGzOX7wOwflVpCO6AD6VZEQ607aB2pOSZag0VJWj+VcIC5wM4BzkU826f3V/Kor2GVrq1dYz5KkktgcnIGM9asH5aHsrAt3cge2T+4v5VA0IU/Ko/KrLyYzkVEGQnrTVyWkXaKQCnCoNwFPB4puKUDFIEPpRTBTx0pFC4zQFFKKUYpAJgClAHcUDBpQMUDF2g9KUKu6kFKOKRQ9lVu1RGAGn5pN1CB2G+Tt6GkMZFPzS9aLishoFKFGcmgigCgBrKnXjNNBHpTmFJ0FAmV5YA5zikjXZ0qY56U4RZNVfQz5dSPNQshLZq2YwKTYKEyuUrhW7U8Rk9amwB2paLhylOdIlkyGzMFBIBPyLuHUe9TFAO1ZlzcmbUJlLyARbECPwPvZOOORWq3IqpJpIiOrZA8Y9KrPD83FXTTCnIoTBxuApQKTmnDpSKCnCkpaQwpc0dqULmgYZoFO2e1KFpXHYYTilDGpAmacI/ai47EW40ZNWGjA7UeWMdKVx8pBzRg1YCUvl57UuYOUrDIqQc1OIRjpS+UB2pcw+UgIphqd04qMxnFNMTREW4pnmc0/yyetIYqrQh3AODSMxB4NAjIoKGjQNRMn1ppJ9aeIzT/JPei4WGKSafipRAwiaTb8oHXpn6UxchgsoEbMgkVWbBYHuB3/CgNEY9xbSySXdwq4CMMdCflA7VpufSq05ZrG9aPBYFwSvJHGD/wDXqwrCSJHQgqyggj0q5PRER3G5ppPIpSMVGTzSQ2yz5XtR5ftVaDxNpEzlPtJiIOB5qFc1rJGsqb4mWRT/ABIcipkpR+JDjOEtmUfLPpSiImr3kYHIpVhHpU85pylRYakEVWxAewNL5Jx05qXIpRRU2YFMIq40XtUfk0cwWIUU1MqAU5Y8U7bSbGkMZQ1AjqQIT0qrc6rYWFwsF3cpFIy7gG6Y9z2oV3ogk1HVlkR89Kd5ftWNJ4y0aJZCs8khToqxn5j7GucufHepS3P+ixRRIRgRsu8g+ua2hhqs+lvU554qlDrf0O+2Yo2VwK+KdYuywmnSFAG4jiHzEdqrt4g8QRzBkvHYKMAFRg9+QatYOfdEPGx7M9EaMUwxcVxFt4u1mCbzbgQ3EZGCjDbj34rcXxnaPaFmgkjmB+4TuH51EsNUj5lxxVOXkbPkUeRmsOLxnZhFVopS4HzYX7vt1qX/AITGx+bEU3HQ7ev60vY1ew/b0+5pb4BIyNIgK46sO9S+QOOODXK3Gv25uPOgW4QiYXCKMALIMYb+dW5fG2+RmW0dlPJLMAc1Tw87aELEx6m95QFIVCgllyAMkbtv69vrXNjxsryFRaMSD8w3imt4yeV5NlnJGowFO8ZPrzihYep1QPE0+jNu4cJbubkxoghk2u91IY2JxjbgcH3HB71JbRBL8W1wsZ2xId8UxlKjvgnuQRwDiuZ1HxF9tijTEyAHJOV5P0x0qpp+qpp/3YzyjK2No5PUit/ZScbM5vapSujTWL7Zp90sMzMxkk3byUZMHJBxx05rV0tRNpNq678GIYL4yfyrnU1+JLNrdreTay7WGVw3146+9Vl8Vy2NtHbW0ZURjADYIx9Kp0ZSVkCrxjqdeYw4Yqd204OPWq0B+0xCVEfyySNxHGfSuei8S3SgkAEsc4fofxHIq3D4mgRFNwkmViCERqACR37ZPvUewkivrEWcrtEg25XdjJPWpLC7nsplkgkeMryCGwM/TvUBAVA3HPb1p43SENgDA4A7V6DV1Y81Np3O00bxnGYnXVm3SlvlaGPjH0qG78fMJ8WVohhGfmmJBb34rlvsvlyRtMdisM5HOPTP19KfBHLK7SMgCMME8Cuf6vSvex0fWatrXLV3q+pX08k63UscjdURiqge3NMi1nVI0McN9chY+QN5YDt1P1qGaNl52CNDhdp5PHpUZi++ylUCjkbgSw/CtFGNrWMnOV73L8HivVYAuLt22jChxkfjnrVmLxxqizFpBbyIRwhTAHvxzWNDam4J8uJ3PYjoKbNGEIAhMZxk7u9DpU30Q1WqpaNnRSeP7v7OVS1gWYn73JAH09a2tG8VW93Aq6gywXAA56K+fT0rz8EkcY4rofAuh2/iLxVBp2oNKLd0d3Eb7WOFyMH61nLC05KyVjWGLqRd27lzxbq32lreGwugYBlpGjfB3dAM+mM1zP2RngSd3G2RsKS2Scda9L0b4bWclhYLqtvd2lzc6i8TJvxmIKzDj329azfFWj6DP4Vg1fTLOWxMV6bPymmLK4Geeeh4/nVwp+zjyompU9pLmZxMVvFLu2oxC9z0z9KnKpDGGCjI64GOa674g6VZaN4gtrXT7aO3iNrG7JHwCxJyfrWnqumaJp3xUsdPk06AafLCiyRHO3c4PzdeucU2m2SrJHn3U71kbZj7pFNkdiwRAST39K73xb4d0vwvpFnaSW8cl5dXzSNMSdy24bhc9uMfrXRz/C/R0uhNHG4tVuN7gynmDy+Rn13DOfShRdwc0eRBflCkA46nHFN2Eht+Acnbj0rvdH0HQF0bS77VoLuaTV71reBIpdohG4gfXpTbLwhpVtrHiX7e91cWWjAFY0YK8m4Z5PtRZj5kcEiBAdz7j9OtOYNt+6Bj8c16Va+CPD/9sW11Hb3Elhd6VJefZppTujZSuPmBzyCa57xXYaTb+GtH1vSLN7NLzer27TFwNvQg+tNxEpHLRHzU4VgT3PWlgikG7c28jJ4qOO4lnOUUKF5571dw6w7iVQHkjual3RSdyAQbXRliYux25C5P401HDs4DrlT61NH50fmBZM/NgDdkk9ePSkewEAAdQksq7uW+9n+VHqLXoRKwusiE5ZVySR26VHDbSpOY3+deuRzk0kUBVxcW/wAxTkhGxg/SppHkS3lDeR5sg8zzI25C9+PWq9Cb33GzCO3OZXI54AprwowRjhs8ggUB4BGUlj8xwn7tmYkNznI/CmeZcbHJjaIABVAX5QT9emaEhXJJImEfyYyegqCPfLGQ64IPcck1IblprVli2Fu5PBPuKkQyRJ5cyOJOCJAOAtAGdKjxSFHGHp9tIgk3SOQAOAB1q7qnh3W9Pt1uL6waKJSI8qytz+BJqjD5MTv5j5IHHGRn6Vd01oRZplmG9UwFZduFO9flyahth502xWc7+pAyauR3MLxvsGGKYLFRVaIIHabzipUZwRnNSuo+xbeS3jYfOAyZVgyZJBHTnpVN5Yyx2AKh6ADGfr61dSO3kfzJpFkdupIxjiqUlkY0ErPGFLY2IeVFKNhu5agup47OUw8lergc/Ss95GRyJi2/0PUfWr8cyLaPFAh81xwwGTVEW6eYEkdgT1J6/SnHqKXQlYD7MpCuc/MfmHH4f1rofh/rVponiaPUL3zfIihkXKJuIJXArKYxROIQhMLgLhhgkjp7mrFlbyCFS0AR1zt29Me4o5rIajdnb6b8Ro4NJ06ScXV7e2128sgm+XMZDLwx6kBulZfiXXNKn0O10vSoLpbP7S15K8zhpN5z8oHTv61z7xrGcAlz3JqJw5J54HGSKjmexoktzsNb8YeHvEEourvw/cNcrGqJL9q2kbenAFM1nxZoGuX0l9eaJcrelFSOdLs/IV+6dvArjWLFBsCls8nHFSLGdgLgZPXtii7CyN7xrr8PinXkvrRZooUt1iCy4LAgscjHHcflXS3HxMW6tb23jDojaasUe5RkT9GP0wePpXnjSJGh2ruGedw5H5daypbuSYFOgznCiqXM3cl8qVj0nR/EGjvoWlW+sQXvnaNcedbm1KYnYnIyD/n3qGy8UWyah4lbW7S7gtNbILNBhnt8cAYPXOeo/KuGsJJM5lAZV6Z6j8KuebJMfLLMS3rk7qXM1oPli9TvoPH+jRamoEV2dNtNONjEdo8+XcQS23jAAU/4VgeJNd0/UdM07S9JtJ4rHT1Jja6YGR2PXIHYVgm3jsxhSwLnLbucntz6dartcEjKqXORRzN6IOW25ZtoRGHVHDZbOW7H2FP/ANZHIysJFQZcEfe9qizvVXzk9BjsKW3nuI5QZwrxhNrLF8rEe5pWY7oj/tSKSeJI7faT8n3sZ/wqe6eza1hEqyIUJEilcsx9ie1Y9wY4r53t4XjUPlQzZPHvU5uobqKZrveJC37sRKNo4PXv6VXLsyFMbeLbxODZzbk6Dghgcc/hUlrdiVyJlR2JyA6fLnGOfw/CoIowArOquzdAegqTzkD/AGeVDtZjuaMgnJHHPsafSxPW5J/amLV4jaWrNuyrFc4Gc4Hp0qK71Se8G6UoGLFsIMZJ7mmMiWzukjs2V7DGfTr0pjQNNMJBGyxY6A5wPrQktxuUthIZxbqNoPIwx9M+lWE1AsRtJVthDHqM59KJYLeJjuY52htpHb/GoYDCHYvujBHDBcnNPR6i1Wh2EXj3VjbySro9rsi27vvA89O/tWNc+J/7Wkle80CxuC5wrIjIyf8AAgefxrom+IGo3uiX1ylvZLHFsiYi3YNlwcEfP7ViJ40vLLTHt7MW0TySb2kWIiTt1OcY68YrCNNLaP4s2lO+8inaXqaZaagZLJo11OzeGFd2fLw4555/hxVa20TULy1jmgiV0kJ24ccgdfyrej8Z4a1nvbG0vJVs2iViD8hZurA5BI69utL4h8Wvc6TZ21tElo4jOZLSQgPznlcDB4/WtLy2SItHqzKTw1rVy8jWlqsxU8pA6n8gDzUE/h/WbKJ3u9LvYo1GXd4TtUdznpU2g62dKtTKJszCYeVFk4TGCWb24Ax9a37LxNczWPlS61GIyjb4W3mR/lGAuRtOdvGT3J70OU4glFnIafOFvo1DEAtgOeh9MVeXRri6vJJriQRIGycHc2Kg077EusWgnZxBuHnP7Z52j1HP1rsdZ8beF72AWi6U7pbqRDIhEXUY5I5b8aJt391Cilb3jCj06JbgTqruAAFLdAP896fdPskHllSM4yXwCKpW9wGR5baKR7aMgEyz4UEgnnH0x9TUb6hb3SSNJbSQSJjcFfH4YOc1PK76lcytoW5cSHGcMOD71WaZ0ljjWFmDHBbHT3p0uBE0kSny9oKljz26j8e1QC/2bY7iNlRerxOQW/P600hXNAuiBsogYDgEn8//ANdYL3shckN8w7mr4tDL5kschEE2T0LMOelUzp6BoxKzh35IK4AFVGwpNvY1osT26yAI25RkAHr/AJFMdNuMIoJ601VWytGhO4seVPUn0FRw3LXPEUbMV+8SOBSsO5LbASSuGwFUZZyMYq15qAfuCQvVXJwWqnPNLbSpHOjiJxuAHGD3BHeo7zLxxLbjfF93BPcdqVrjvY1JYM6X5zyKpRtoyR8wJ5J+h/nWeURHLxiMuoxvzgCnSvDc2i27QFLu3cjd1V14AGeehz+dUowsczG6Py4IZe7EDj9aIoJSLscLXIhgsA8j5JYpyRj+dUVnDjyJ0YS7+WLEfN2yKmsbZ5EeSEhCpU5DkMtV5pJZd4Zi5U8O6/OQBjk1S3Ib0NAaXL5Et24DgDlAQdoPqc8VUu7U2eYGUGckN9FPIP8A9an6XqVxZw3CjyzBMuxxIuRkcjimTyvNLHLJI0k7ncSDk47A+9C5k9RvlcdBksUSxRgLJ5hUsw9R61D/AKnnywrHBV89PpV+4nkukVFjgiSMZ3KeW46evbpVS6EaDMRZeRw3PGKaZMkTvdrfYklYhlX5j1J9s+lTWJt0tpboz7SjAMjZ6HgYH171nkMlopVD8zfe9RVyC5iitmWRTuVdxDHq3Y9OKTWmhSeupTuyst0wtvMlyepGSx9cUy3+0yvtjVycYPy8AH1ParNlIkV4s8M7JN1XI4z3FLc3svmSoCFjY8qg2r7Z9aeuxNluy5rGkXOhIbZLuOWGWFZpFB24I6KR/eHtWDHMzoQx+VTnHvWhqawixsjBv2Lb7HZz959xOQOwwRxWSgPIzjNVBXWopuz0NGS5QRJsCfKo/h5zz+fbmpEs/MAIUSMIzLIyNuKKO59D7duKzfmkOVBOPTtWrpJnWErDaPLJNk5jU7yo6kHuOOlElyrQcXd6kl3fQpbC2ttoXoAFHHflup/GqDs9wI40ALg7do65qC4mElwWKBAPl4GPx+tWDdC2mD24KnOST1NCjbYTlcsxzRwSSQXYTz7d/kIHBx2+v1qtcy2rzbbe1SPuTuY5P4k0yVftF6jMyo9w2WYngEnrUMgEbMitu2krvx1pqIm2PmuWlf5uTxjHHT1oF1nb5nVeOKrYbJycGnltqYbBwfzquVE3NOyYgGZm2lkYLzwfapLJjLgzOssLfKI9wJU45OOoGfpWfHM7RRiRsoh2ohPT8KtXFl9otoby18vc2VeIeoPUD+lZtdy0y/c3KMq7LvJGMKeMe2BUcaCeRo5S4CqFUqNx3HoPpzWI+5CN+QSfmHetKxvJoFLRO4VuGBPQfXtQ4WWg1K71LcixvGqRu6kMQAo6UyRmsX8iHcJGO1yTlWPf6UjSRxP8j57/AENUriYPIWdsY5CtSSG3YvXDhYlWTOR8ysCSzZ/lUS3SsUWMeWynIfHJPue9bNr4R8US2qyRaZMY5FVkYMuCpGR39Kj/AOEC8Thh/wASiRc/9NEH9aV49WHvdjL3GNGkQjHU44281XkmjlcmROSODnGa2LnwfrNvav59oVkB4QMGJ/I1jPZXttkTW8yY6/IacXF7MJRkt0W7N7eJhIXddnQbc5Pv7VFIYVuQ8eWRuxGADRZ38lvbyLGB5Z5I2g7j7+1RXDiSQNs2bm6KOBRbUV1Yv+YkkBMMPmMD5bZHUdcjnOeOtVwhYSDEbGVsAHjBHbOfSrF1d28glZy5dxuRCoCqx69ORjn9Kp+co8sSIMr6cE0kVJonnvG+0Cby4jsVVDRpgLj09+2aps/my7ixBY8nvV2zsY7lcFJAhOCykdc8Yq9HpdvAy7reR5RyN7nH5AUc0YjUJS1KqJLDKpmtpCACq7dpC+nFVIrW8ub8BUIkkOMvgL+J7VrNb+XEUiVkcvuGN3Ht/wDXpBdwi2G5DeTRttVCpXd+Ht70lLsaOnHqzPuNIu7KYR30JhdhlWBGD+NQzupBRpAkijIzzvNa8JaeKaSG0k0+VFyAGO1/wqW21PV2hEvmMPn2/vYyDx/SjmfUl010MTxHdWd5qckmnr5du58wRY/1bMMlfoDxWYFkkwMZB6E1MUMlyy7DlCQBn0oKMrl2+cgkFc4IPvWy0Vjnd27jYyka5B5H6VtaFa2ss0QmneNXJTfESrIOm7PQfSsGTlQDuL96nRpPsi7XyobbtU8r74pTi2txwlZmn4osltNQASJo0c78cEMT3Byc1jTnhQGyoHHGK0ryFotKgCI7xljI7tyFPTA9Of51n7gGKlSoOD84wTRT+EdTcCoMSFuucfStCy8OajqEK3FusKQPkCSa4SMHBweCc/pWfBIzyDGCM8qehHpW3JqKwIUFtHkAFSn3QPTOTmiTktEKKT3Kf/COXG8hLiyYr288c0n/AAjd+xG0Wx+lzH/jWzp001/GUgsriQB/3zRrnjqAD9Mn8qua5ZR6berEkVzHHLGJEFxt3gdCDtOOorP2ktmX7NWuc3d6FqNnA8s0CmIcmRZUcY79Cat6Y9lHYSKzObgPleuAnfAHUn3q/ZWEmos6QL5j4+VcgDJ9SeAKbqGk3WiuTcW4jk7eWQyv7ZH1pSlzKzBRtqYmowJLIhjUmQhi+Bz7D8q1/C1zHpMWp3txbRXDJEqwQzjIZyw5/AA1lSSBwZGPluO69KaGluLc4uMK45QD06VT1jyslO0rm9f6vp+qXRitbZUZzGzFYwu4gfMB6V0vgm3ttWvXN1YIqpJ5QCR5DY5ycjpXmiMsLq3Vlbr0rvvC3xEh0nT/AC7uLzJlYhXVOqe/P3u34VnUp2Vom0Kl37x2PiHW54dbfRobQLa/YTP9ow3ysAcL6dhXB+F/iLfaeJZ9TzdWsS4MavtYk8DGTj9Ks6x8T7/Vo54LeCC3tGQsMgs7HptJzjke1c34XudKsHnfWraS9swADbIcF2zwc8dOe9Eaa1bXYUqmyT7nR/ETVJLrR9I1C2aW3+0s0igPhlBUHBIrP8M3mr3l7b27ahKYpgd+5Q+F2kk8jPQGsjxJr/8Abk6xRR/Z9Ptzttbf/nmvbJ7nGK7D4cww3Vvqd3Gf3lpp8mF7gspH8gfzo5OWnZoftOad0zi9S06OxhjaC5+0xSpuV/LKYAOMEHvVSNA75c4x2IJz/wDXrR1q/ZIdKxHKm21KkSYy3zkk8dic/lUC3u6xMvlRo27apXjOBWivYyaVwu4FtcNx7nqP07VVt7K71W78uziEjkbsBguB6kn61pWV7Y3ULLqMSO4bhicD/wCvRbSJFqlmILgRM0ozMjgEDPHfjoKFJrdDcVLZmna2t3YTW+n6mkdtJFOnCkEsOmSwJ9ePpUesWV5PeW7WyylFkYOVbtnitDU9NjuHk+xtCsrPuae5mLkk/wB3n9TWfqFjNmN3u4SoYKCZCT9TWMZXdzplTcY8pTs9N1KKW2N0twG8whwzZG3GR3qC5sbmIzFXkM0kuI4VPLDuSK6W386GxJe5sWlTARTcj5z9f89a4ybUJ2u3mlmbztxO4HofatIOUmZ1FGEUi3py3UayuJmTABKnkHtzU/8AbV2bB3I8xhIPlZcgA55qrHcIqFt6SSSLkdtp9Se59q0dRsI7bQxcW1wJ/PdVZgPuYByD6Z4odr6kx5uV8r2OdlufMBHQk54pcyiHfxnBHPWogc+lOWTbgtzjoK3sc9wQ5IwhAb73fNOima2vkmQhWR9w9OPWrQu5Cq9AcZUJx2wR60gu2ilV8IAuMhlzu5zSu+wzQfWpls5YVjgV5CBnHrz8vbHHes6TUXuLZIbg+awzh25Ye1QPP5jSBtpU84XoPp7U4IGCt5T4xwQp5qVBR6Dcm+pG52gbMbe4pHuJHKg5O0AD2pxjJb5bd8A9QDUhiYHHkyAHnlSc+1XoTZnSeG/Fl1oVmIba7UeY2XQRDI+Vl6ng8N6+npWLrOoyX17KxeRg/dvlPX+6OB9BTFtmeRcRSA/TAGPekFvNNlmhdiQWPByAKhJJ3L95qxpQW8CaBY3lxc3CPLcmIqighYxj5uTyTyAOOlWdbtbeyiiW0vbicyEr5ZgVT7chj3+lYLJcNtWOCXAyVyOhrb/t53huYdQt1Dyw/upDDgxuOR2/zipknui4pNa6GM2mzW8jJdI8YIyFkG1j701bdraQJyQRng4z371qWl1b6pEq3kivdICnnTOcEZzuz69ufatnRfCZ17TJ2gEVy+0/cu0DRYPLbT26e3NDm1uSoJ7HJMDlg24ZHAPHFV+Qh4Az1roYfC7Mn72/g3ISoTqVIOD0Pt2ru9d8C2cHgaCUJAs0sUKrP5Chg2AS24Hcc89fWnzxQeykeRh2cgKCSe1WBIFHlZOSOQozzW6nhLyo2A1BOeh8o8frUeoeHLrS9PF9DI08RbY0iLtKf/W96PaRbtcfsppXsYRsnV8yMCB1AIBxW1o2r3GhCSO0EciT8SNgqxG0jAI7c1kByWM8qEuxyGzg/XpQ87Mcq21j12t0+mKbTloyE+XVF7W7hbo2ZIZVhtxFhn3E8k/h16VnfK6bPMIGfwFTGQS26JLKCw+6QuaZDpd5cPi2i83IyQhzge9CslqJ3b0G/YpijNAjSRj+PbgCtM6Xb3967RzW9nbs2Rvb7qgc8dc8dPeqlyJbaD7PJG6NnlWH9KjgnSOdWeMOq4+Vuh9jQ22rotWWjRoX3h/T7QoItXiuGZsbYoycDGc56Uyxs7O3d2vZHCKhH7pdwkB7iqd5L9qkUxZCZwAeuPf6VDLugupIzIJ1GRu7Y9qSUmrNjcop3SLy2umLJIWEkiAcKH2nOPxrJaM7zldo7AnpV8wrGuH4ZwGQMcYXrn8e1VZQr7vKgYZPqTxVRbREtSzDb2b+SblpUwf3gjIyV4xjPf60QRSQu5gdmCsMxDPzj3pgsr6TAhsriQMOCImNbGlaLqsTLI+l3ee26IgDHTOaUpWW44pt7HNseadCPMl5PQcUUVq9jNbjnc7fcdD6U2XK45PzDJoopAWLDyzeR+bGJEZhuXOMiuvOvyJGqRwIiKMKqnAA9qKKwqq7OqhUlCL5WVpNemOR5a/maqvrMxP3Fz680UUcqRTrVG9xH1aXAwiZ9aksrya8v7e2bYvnSLHux0ycZ60UVLirB7afc9H1jRtK8F6HNfSWf9pzIyoTcPj7xwcDBA/L8aZr/hWztNHuNU055LdYYvNa2Y+ZG3GcDPK/gfwoorOxSnJO9zz9L63uVLTWEDHPYYNdl4Es7SD+1J7e38t3tQpwxPG4UUVU1ZaGkXzK7PPNYgex1WVElJYOSrgbSMkmtjQfEWteJb+w8PX2qT/Y5HWJNuAUx0PTJxRRW8FeOpx1PdqNI6zSPh6uoanfxvq92F0+4EZBGRKAM+vHp3rSZoJ7mTT5LZDEbbcc/wB0krtx9KKK48StvmdWHb1PFzI778sxEWcDPYdqI3Fy42xxxlF52jhqKK72tzguSwgLh48p3IzxUyajcWEzCFsZUjn3FFFRZN6ju1qipcXs9wVkmkeV8AbnYsePrVkRLKACMHYGoooatsNalRo1DkDjmlVQeveiimSRSyuv7rcSo5GT0rY0pLpdMlaC+lhSTeron8W0Dv8A8CoopVPhRVPcqlrhVH+mXJGQP9afSkiiMkoDzTEMucFz6H/CiilfQp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6" name="Picture 12" descr="http://ts3.mm.bing.net/th?&amp;id=HN.608006484080657130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03160">
            <a:off x="4876800" y="3400426"/>
            <a:ext cx="3200400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studeren</a:t>
            </a:r>
            <a:endParaRPr lang="en-US" dirty="0"/>
          </a:p>
        </p:txBody>
      </p:sp>
      <p:pic>
        <p:nvPicPr>
          <p:cNvPr id="19458" name="Picture 2" descr="http://1.bp.blogspot.com/-p_r3SkFvTg0/Td5qSdirPcI/AAAAAAAAAX8/rTMn8z5zabo/s1600/Canada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30701">
            <a:off x="4389492" y="1394760"/>
            <a:ext cx="4524375" cy="3343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64" name="AutoShape 8" descr="data:image/jpeg;base64,/9j/4AAQSkZJRgABAQEAYABgAAD/2wBDAAoHBwkHBgoJCAkLCwoMDxkQDw4ODx4WFxIZJCAmJSMgIyIoLTkwKCo2KyIjMkQyNjs9QEBAJjBGS0U+Sjk/QD3/2wBDAQsLCw8NDx0QEB09KSMpPT09PT09PT09PT09PT09PT09PT09PT09PT09PT09PT09PT09PT09PT09PT09PT09PT3/wAARCAC+AL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LJ5pM+9BpK+iPFFz70ZpKWgAz70Z96SigBc+9GfekooAXPvRn3pKKAFz70Z96SigBc+9GfekooAXPvRn3pKKAFz70Z96SigBc+9GfekooAXPvRn3pKKAFz70+Mnd+FR0+Pr+FNCY00lKaSkMR3WNGd2CqoySegFdN4Xs2uNMmuP7Iv54J0KmVY1GV/wBlSwY/lXKXkkcVpI03KYwRjrmui0X4wWGlWyWkml3JVeN6yLk/hXn46q42imdmEpp3kzFfaskiKxbYxU5BBBHYg8g+xptWNQ1Gz1jU7nULAkx3BBbIwwIGMEetV67KM3OmpM5qseWbigooorQgKKKKACiiigAooooAKKKKACiiigAooooAKKKKACnx9fwplPj6/hTQmNNJSmkpDGTwJcwtFIMq1N07wGup6Nqt2kqA2gGwuDk8Z7VLXXeFBnwn4gPbb/7LXFjYrlUra3OrCyd3G+hwelaeLC2I3M7ueWIxkAkDAq9VrXzLBYaZfoiyNcwsZh03FW259uMVkQatbzcMTG3o1FLF0Y/u27Nf1udFTLcVOKrRi5KWqtv9xdopFdH+66t9DS12KSkrpnnzhKD5ZKz8wooopkhRRRQAUUUUAFFFFABRRRQAUUUUAFFFFABT4+v4Uynx9fwpoTGmkpTSUhi11/hEZ8I69+P/AKDXIV2PhD/kUdd/H/0GuPG/w16nThfjfoYOsxlvDeglDtcRzEH/AIH0rkLyyFwhngQq6/6yPuDXWa2RHovh7tut5ST/AMDrEuEeNhcRDDDhx/eFfP4v+PN+Z+iZRTjPL6afb9TnVmkj6McVag1OWJgdxI9Ccj8qtXdkl2pmtgA5+8lZTRlSQwwR1BrKMmneLsy61Jpcs1deeqOgsNUiurqGGXEQkcKXGTtyeuK62bwbfIpa3ntrhR1KsVP+fxrzewXdqNsuM5lX+dekRXLRtmOR0Psa9PDYqvZ3lf1Pls1weGjOPJDlv2Mu50m+tI/MmtpPL/56KNy/mMiqeQe4/OuytdcvLRsxyRtn1HWrC6vbXDsbyxt2LHOfJVh/Ku2OOkviieM8IvsyOForvTBo84z/AGfZtn+6m0/zFYdpP4bvtYvNPktVgeJ8RESuu8Ac9SRkHP4VX9oU18SY45dVmm42djnqK7RvCukSDKSXaD1WRWH6ioT4NsHOI9WlQ+kkAP6g1qsbSfUweFqLocjRXVv4EkwDDqtpJnoCrAn+dZeq+HLjSLeWee6tGjixnZISeuOBj3q1iqL+0SsNVbsotsyKKiW7hf7rbj7A09ZUY4DDNEcVRk7Ka+86J5ZjIR5pUpW9GOopBIrNhWBPtS1rGcZfC7nLOjUp/HFr1QU+Pr+FMp8fX8KtGTGmkpTSUhhXaeEP+RP1s9vm/lXGV2vhAf8AFG617lv5Vx474F6nVhPjfocr4pdhoWgNGCzwWxcgDsWrNtLiO5i3J93uD2rc107dJ8PMOQLNs8f7VcnOp026FxCP3Ehwyjt7f4V8/iv40vU/Rcok4YKlLpb9SzNbvby74funqtR3FpHfxb1+WYf5wa0Ipo7gZidWBHTPNNa2w++PKsP881hbseq1GSs9jI0a1dddtklUght35DNdqUIp3gzTo9Q18CREbZC7FGGQTwP610mreH4bexnubYOHhUu0ROcgDJAruw0ko6nxmd07YlQjrp/mcyvynkZFThkGMKwB71nQ6tZTHC3AjbONsvyH9eKg07xHHc6hLbrhcNiJu0groc4O2p5f1esr3i9NyofFzwQ3MM0Z+0xlljdBwTnGSO1cvFdSw3KzqxLq27J7mr2vRxxa1chU2KzbgF9xms/ap6P+Yrzqk3ez6H0+FoU1Dmp/aSOztPEbXV/HDpysARukZuAo7gD9K6qzfULsZW1MqjqxGB+fSuQ8Kan/AGXo13OsSKYWy8oUFmyOBnr1q1B8QTcWX/Ez8x504AXkMPxOBXSqqsnLqeLWwU+dxpR0jodvDvjTZNNBDnqEJkb6cD+tcX4x1m386XTUhnIXaWllO3f34UdBVnR/ET6rFO6wCMIwUfPk4x3rD8ZRySNb3JGRgox9O4/rUVbuF4muXxVHFKNVar89zFa7IG1cIo7CohcSb9yuwPrmq27nmnb81xOLPqvbtk6SsZQ29gw5zmr+mzs1yUySCCTmstBvcAHBrVsInhvCsqYJQ4PY9OldWBhL28ZLZP8Ar7zzs2rQ+p1Kct2nbzt/luadOj6/hTKfH1/CvrEfmzGmkpTSUhi123g8f8UbrH1b+VcRXc+Dx/xRmre7NXFjv4a9Tqwnxs5vxE3k2OgITgGwBHocsT+dYTGOeJh99G4Ird8XgAaCh7afGCPrk1gyRMT5kZ/eD7w/vf8A16+exDvVk/M/SsoVsFTXSxhzwvay/KxK/wALDg/j71bs9SuI5kEj74ycEN6fWp7g+ZC/ykHvkdKzQOaxubuHJLR6Hf8AhZnXxLp7W7EbpQDg9u/6V6nqMduIi08scSsCpLsFBz9a8T8OzNNfWQRiJBMi5BwfvCvcNQsINSspLa6hWWJxgq3+eDXXRd4s8HPoxVanJvRr57ngd/Zo7ywFgRG5VXU5HBwCKwZYpLaba2VZTkEfzFeheJfCdxor+dHmWzY4EmOUP91v8e9cxcWyToUcHPY+lc+sXZnuWhiaaqU3f+upjXl3LezedOQX2hSQMZxxVep7i2e3fDjjsexqE1V76nDycnu2tYkW5lW3aAORE7BmX1I6fzqOkqWC3luZlihQu7nAAoWom1FNm94VuYYfNiaUCaVhtXB5wDWn4hy+iz57FT+oo0rR49Mj3HD3DD5n7D2FLrv/ACBbn6D+YrvUHGk0z5upWhUxilDa6OIozRSVwH0uw+N2SRWX7wORXWIuEUEYIFclFnzFI6g5rqbW5W6iDrwejD0NenlcoqpKL3aPA4gp1JUYTXwp6/Mlp8fX8KZT4+v4V7qPkmNNJSmkpDFruvBw/wCKK1P3Zq4Wu58GB28GamDzl2CgVw4/4F6nXg/jZzXjIf6Tpa/3LC3/AA4Nc75vmsfKPTuDwa3/ABS8l1qZjlhktXgijgMT4YgKvcg479qyxGNuARge2MV41XCV5NzUXZn3uX5pgoUIUZVUmlZ30/HYqyKdjEnLEc571j9JMr17VvyW7FeOc+nNYTxTrI0fkOWB7A1yOnO/K07np1q9HlU1NNd7nQeEDu8T6aCNuZ1J/Dn+le+KwZQR0NfPHh6W507W7S6kgISJ8kt24I6V6lp/xAsowEuhtX+8iN/Ku2hQqqPwv7j5TOsZRq1Y8k07Lv5nXT2qyo4Kq6OMPG4yGHpXkfi/SrPS9ae3st4iKh9jfwE/wg9xXqmm63YauhawuUlI6p0YfUHmpbvTbLUF23lrFMB2kQGlVpt6PRmWW5h9Vqcz1i+iPn64jYKVZQ6H1rHuIxE/y9D0r6P/AOEZ0cD5NNtF9/KFeappUMy6xOII3jS/K4KAgA5rFUXzJX3PXqZtCrTlUjB+7b8XY81rtNBsLe2sI5ohukmQMznr9B7VNLoenSdbVB/u5H8qsWttHZwLDCCI1zgE5xXXSoOErs8bG5hGvT5YXRMay/EbeXosvqxVf1/+tWqtYnixsaZGPWUfyNaVXaDOPBx5q8PU5CkoNJXmn1jYoPPFb2iOht3XbiQHJPcjtWGibmwK09OWVJ1Malh0PHGO/NbYSr7OvF2uc2Pw3t8JOLdvnZXRt0+Pr+FMp8fX8K+qR+fMaaSlNJSGFd98P4zJ4bvEzgPOBz/vVwVdN4Y1n7Po0un2r/6VIJJjtXOxRxknt1/PFcGYfAvU68H8bMfXbkXev38ynKvO20+wOB/KqFA6UV3RXKkjlbu7hS0lFMQUUUUAOjkeKRZInaORfushwR+IrqNJ+IOpWQWO9Vb2Id2+WQD69/xrlaKidKFRWkioTlD4WevaX4x0jUwqrcCCU/8ALOf5T+B6H86raB4ZbTbXUoL+SKeG8l3hkz0I/nXlRwRg8ir9hrmpaYR9jvZo1H8G7K/keK4KmXpu8Gd9LMZwhKm1pK1/ka+qafJpl9JbSc7TlW/vL2NUjn0p1/4pu9ThjW8hgeWMnbMo2tj0I6Gs37fJ/dFNYep1M3Xh0NFc1heLmxp8AHP73n8qtm9kI7CoJiLlNk6q65zhh3qZ4Oc01sbUMbCjUU7XschFDLO22KNnPsK0YdCmYgzOqD0HJrcVVRcKAB6AUtOlllOPxu50V88rz0pLlX3srQadbQD5Y9x9W5qyBgADgCiiu+FOMFaKseRUrVKrvUk36hT4+v4Uynx9fwrRGTGmkpTSUhiMCyEAlSRwR2rrfAmlx2vg3WLjLPPOSGkI52jOAPbqfxrlK73wd/yI99/wL+tefj0uVM7MG9Wjge1FHaivQOMKKKKACiiigAooooAKKKKACiiigAooooAKKKKACiiigAp8fX8KZT4+v4U0JjTSUppKQxRXfeDx/wAUNe/8Crga7/wh/wAiLd/Q1wY/4UdeD+Jnn9FLSV3o5AooooAKKKKACiiigAooooAKKKKACiiigAooooAKKKKACnx9fwplPj6/hTQmNNJSmkpDFrv/AAf/AMiNdfQ15/Xf+EGP/CCXRK4wK8/H/DE7MHuzgT1NJSnvSV6COMKKKKACiiigAooooAKKKKACiiigAooooAKKKKACiiigAp8fX8KZT4+v4U0JjTSVIYzntSeWfagYz1r0Hwn/AMiHc/7tcCYzg9K9B8KRN/wgk/I5X+ledmG0Tswe7PPD1P1pKkMZyenWk8s+1egtjjYyin+Wfajyz7UwGUU/yz7UeWfagBlFP8s+1Hln2oAZRT/LPtR5Z9qAGUU/yz7UeWfagBlFP8s+1Hln2oAZRT/LPtR5Z9qAGUU/yz7UeWfagBlPj6/hR5Z9qfHGd3bpQh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eg;base64,/9j/4AAQSkZJRgABAQEAYABgAAD/2wBDAAoHBwkHBgoJCAkLCwoMDxkQDw4ODx4WFxIZJCAmJSMgIyIoLTkwKCo2KyIjMkQyNjs9QEBAJjBGS0U+Sjk/QD3/2wBDAQsLCw8NDx0QEB09KSMpPT09PT09PT09PT09PT09PT09PT09PT09PT09PT09PT09PT09PT09PT09PT09PT09PT3/wAARCAC+AL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LJ5pM+9BpK+iPFFz70ZpKWgAz70Z96SigBc+9GfekooAXPvRn3pKKAFz70Z96SigBc+9GfekooAXPvRn3pKKAFz70Z96SigBc+9GfekooAXPvRn3pKKAFz70+Mnd+FR0+Pr+FNCY00lKaSkMR3WNGd2CqoySegFdN4Xs2uNMmuP7Iv54J0KmVY1GV/wBlSwY/lXKXkkcVpI03KYwRjrmui0X4wWGlWyWkml3JVeN6yLk/hXn46q42imdmEpp3kzFfaskiKxbYxU5BBBHYg8g+xptWNQ1Gz1jU7nULAkx3BBbIwwIGMEetV67KM3OmpM5qseWbigooorQgKKKKACiiigAooooAKKKKACiiigAooooAKKKKACnx9fwplPj6/hTQmNNJSmkpDGTwJcwtFIMq1N07wGup6Nqt2kqA2gGwuDk8Z7VLXXeFBnwn4gPbb/7LXFjYrlUra3OrCyd3G+hwelaeLC2I3M7ueWIxkAkDAq9VrXzLBYaZfoiyNcwsZh03FW259uMVkQatbzcMTG3o1FLF0Y/u27Nf1udFTLcVOKrRi5KWqtv9xdopFdH+66t9DS12KSkrpnnzhKD5ZKz8wooopkhRRRQAUUUUAFFFFABRRRQAUUUUAFFFFABT4+v4Uynx9fwpoTGmkpTSUhi11/hEZ8I69+P/AKDXIV2PhD/kUdd/H/0GuPG/w16nThfjfoYOsxlvDeglDtcRzEH/AIH0rkLyyFwhngQq6/6yPuDXWa2RHovh7tut5ST/AMDrEuEeNhcRDDDhx/eFfP4v+PN+Z+iZRTjPL6afb9TnVmkj6McVag1OWJgdxI9Ccj8qtXdkl2pmtgA5+8lZTRlSQwwR1BrKMmneLsy61Jpcs1deeqOgsNUiurqGGXEQkcKXGTtyeuK62bwbfIpa3ntrhR1KsVP+fxrzewXdqNsuM5lX+dekRXLRtmOR0Psa9PDYqvZ3lf1Pls1weGjOPJDlv2Mu50m+tI/MmtpPL/56KNy/mMiqeQe4/OuytdcvLRsxyRtn1HWrC6vbXDsbyxt2LHOfJVh/Ku2OOkviieM8IvsyOForvTBo84z/AGfZtn+6m0/zFYdpP4bvtYvNPktVgeJ8RESuu8Ac9SRkHP4VX9oU18SY45dVmm42djnqK7RvCukSDKSXaD1WRWH6ioT4NsHOI9WlQ+kkAP6g1qsbSfUweFqLocjRXVv4EkwDDqtpJnoCrAn+dZeq+HLjSLeWee6tGjixnZISeuOBj3q1iqL+0SsNVbsotsyKKiW7hf7rbj7A09ZUY4DDNEcVRk7Ka+86J5ZjIR5pUpW9GOopBIrNhWBPtS1rGcZfC7nLOjUp/HFr1QU+Pr+FMp8fX8KtGTGmkpTSUhhXaeEP+RP1s9vm/lXGV2vhAf8AFG617lv5Vx474F6nVhPjfocr4pdhoWgNGCzwWxcgDsWrNtLiO5i3J93uD2rc107dJ8PMOQLNs8f7VcnOp026FxCP3Ehwyjt7f4V8/iv40vU/Rcok4YKlLpb9SzNbvby74funqtR3FpHfxb1+WYf5wa0Ipo7gZidWBHTPNNa2w++PKsP881hbseq1GSs9jI0a1dddtklUght35DNdqUIp3gzTo9Q18CREbZC7FGGQTwP610mreH4bexnubYOHhUu0ROcgDJAruw0ko6nxmd07YlQjrp/mcyvynkZFThkGMKwB71nQ6tZTHC3AjbONsvyH9eKg07xHHc6hLbrhcNiJu0groc4O2p5f1esr3i9NyofFzwQ3MM0Z+0xlljdBwTnGSO1cvFdSw3KzqxLq27J7mr2vRxxa1chU2KzbgF9xms/ap6P+Yrzqk3ez6H0+FoU1Dmp/aSOztPEbXV/HDpysARukZuAo7gD9K6qzfULsZW1MqjqxGB+fSuQ8Kan/AGXo13OsSKYWy8oUFmyOBnr1q1B8QTcWX/Ez8x504AXkMPxOBXSqqsnLqeLWwU+dxpR0jodvDvjTZNNBDnqEJkb6cD+tcX4x1m386XTUhnIXaWllO3f34UdBVnR/ET6rFO6wCMIwUfPk4x3rD8ZRySNb3JGRgox9O4/rUVbuF4muXxVHFKNVar89zFa7IG1cIo7CohcSb9yuwPrmq27nmnb81xOLPqvbtk6SsZQ29gw5zmr+mzs1yUySCCTmstBvcAHBrVsInhvCsqYJQ4PY9OldWBhL28ZLZP8Ar7zzs2rQ+p1Kct2nbzt/luadOj6/hTKfH1/CvrEfmzGmkpTSUhi123g8f8UbrH1b+VcRXc+Dx/xRmre7NXFjv4a9Tqwnxs5vxE3k2OgITgGwBHocsT+dYTGOeJh99G4Ird8XgAaCh7afGCPrk1gyRMT5kZ/eD7w/vf8A16+exDvVk/M/SsoVsFTXSxhzwvay/KxK/wALDg/j71bs9SuI5kEj74ycEN6fWp7g+ZC/ykHvkdKzQOaxubuHJLR6Hf8AhZnXxLp7W7EbpQDg9u/6V6nqMduIi08scSsCpLsFBz9a8T8OzNNfWQRiJBMi5BwfvCvcNQsINSspLa6hWWJxgq3+eDXXRd4s8HPoxVanJvRr57ngd/Zo7ywFgRG5VXU5HBwCKwZYpLaba2VZTkEfzFeheJfCdxor+dHmWzY4EmOUP91v8e9cxcWyToUcHPY+lc+sXZnuWhiaaqU3f+upjXl3LezedOQX2hSQMZxxVep7i2e3fDjjsexqE1V76nDycnu2tYkW5lW3aAORE7BmX1I6fzqOkqWC3luZlihQu7nAAoWom1FNm94VuYYfNiaUCaVhtXB5wDWn4hy+iz57FT+oo0rR49Mj3HD3DD5n7D2FLrv/ACBbn6D+YrvUHGk0z5upWhUxilDa6OIozRSVwH0uw+N2SRWX7wORXWIuEUEYIFclFnzFI6g5rqbW5W6iDrwejD0NenlcoqpKL3aPA4gp1JUYTXwp6/Mlp8fX8KZT4+v4V7qPkmNNJSmkpDFruvBw/wCKK1P3Zq4Wu58GB28GamDzl2CgVw4/4F6nXg/jZzXjIf6Tpa/3LC3/AA4Nc75vmsfKPTuDwa3/ABS8l1qZjlhktXgijgMT4YgKvcg479qyxGNuARge2MV41XCV5NzUXZn3uX5pgoUIUZVUmlZ30/HYqyKdjEnLEc571j9JMr17VvyW7FeOc+nNYTxTrI0fkOWB7A1yOnO/K07np1q9HlU1NNd7nQeEDu8T6aCNuZ1J/Dn+le+KwZQR0NfPHh6W507W7S6kgISJ8kt24I6V6lp/xAsowEuhtX+8iN/Ku2hQqqPwv7j5TOsZRq1Y8k07Lv5nXT2qyo4Kq6OMPG4yGHpXkfi/SrPS9ae3st4iKh9jfwE/wg9xXqmm63YauhawuUlI6p0YfUHmpbvTbLUF23lrFMB2kQGlVpt6PRmWW5h9Vqcz1i+iPn64jYKVZQ6H1rHuIxE/y9D0r6P/AOEZ0cD5NNtF9/KFeappUMy6xOII3jS/K4KAgA5rFUXzJX3PXqZtCrTlUjB+7b8XY81rtNBsLe2sI5ohukmQMznr9B7VNLoenSdbVB/u5H8qsWttHZwLDCCI1zgE5xXXSoOErs8bG5hGvT5YXRMay/EbeXosvqxVf1/+tWqtYnixsaZGPWUfyNaVXaDOPBx5q8PU5CkoNJXmn1jYoPPFb2iOht3XbiQHJPcjtWGibmwK09OWVJ1Malh0PHGO/NbYSr7OvF2uc2Pw3t8JOLdvnZXRt0+Pr+FMp8fX8K+qR+fMaaSlNJSGFd98P4zJ4bvEzgPOBz/vVwVdN4Y1n7Po0un2r/6VIJJjtXOxRxknt1/PFcGYfAvU68H8bMfXbkXev38ynKvO20+wOB/KqFA6UV3RXKkjlbu7hS0lFMQUUUUAOjkeKRZInaORfushwR+IrqNJ+IOpWQWO9Vb2Id2+WQD69/xrlaKidKFRWkioTlD4WevaX4x0jUwqrcCCU/8ALOf5T+B6H86raB4ZbTbXUoL+SKeG8l3hkz0I/nXlRwRg8ir9hrmpaYR9jvZo1H8G7K/keK4KmXpu8Gd9LMZwhKm1pK1/ka+qafJpl9JbSc7TlW/vL2NUjn0p1/4pu9ThjW8hgeWMnbMo2tj0I6Gs37fJ/dFNYep1M3Xh0NFc1heLmxp8AHP73n8qtm9kI7CoJiLlNk6q65zhh3qZ4Oc01sbUMbCjUU7XschFDLO22KNnPsK0YdCmYgzOqD0HJrcVVRcKAB6AUtOlllOPxu50V88rz0pLlX3srQadbQD5Y9x9W5qyBgADgCiiu+FOMFaKseRUrVKrvUk36hT4+v4Uynx9fwrRGTGmkpTSUhiMCyEAlSRwR2rrfAmlx2vg3WLjLPPOSGkI52jOAPbqfxrlK73wd/yI99/wL+tefj0uVM7MG9Wjge1FHaivQOMKKKKACiiigAooooAKKKKACiiigAooooAKKKKACiiigAp8fX8KZT4+v4U0JjTSUppKQxRXfeDx/wAUNe/8Crga7/wh/wAiLd/Q1wY/4UdeD+Jnn9FLSV3o5AooooAKKKKACiiigAooooAKKKKACiiigAooooAKKKKACnx9fwplPj6/hTQmNNJSmkpDFrv/AAf/AMiNdfQ15/Xf+EGP/CCXRK4wK8/H/DE7MHuzgT1NJSnvSV6COMKKKKACiiigAooooAKKKKACiiigAooooAKKKKACiiigAp8fX8KZT4+v4U0JjTSVIYzntSeWfagYz1r0Hwn/AMiHc/7tcCYzg9K9B8KRN/wgk/I5X+ledmG0Tswe7PPD1P1pKkMZyenWk8s+1egtjjYyin+Wfajyz7UwGUU/yz7UeWfagBlFP8s+1Hln2oAZRT/LPtR5Z9qAGUU/yz7UeWfagBlFP8s+1Hln2oAZRT/LPtR5Z9qAGUU/yz7UeWfagBlPj6/hR5Z9qfHGd3bpQh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8" name="Picture 12" descr="http://promobiledj.com/wp-content/uploads/2010/09/Canadian-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419600"/>
            <a:ext cx="24384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70" name="Picture 14" descr="http://www.rauwblog.nl/wp-content/uploads/2012/09/Toronto-Canada-00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86436">
            <a:off x="298588" y="2340889"/>
            <a:ext cx="3689270" cy="2766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Welke</a:t>
            </a:r>
            <a:r>
              <a:rPr lang="en-US" dirty="0" smtClean="0"/>
              <a:t> school en </a:t>
            </a:r>
            <a:r>
              <a:rPr lang="en-US" dirty="0" err="1" smtClean="0"/>
              <a:t>prijzen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81200"/>
            <a:ext cx="4040188" cy="3763963"/>
          </a:xfrm>
        </p:spPr>
        <p:txBody>
          <a:bodyPr/>
          <a:lstStyle/>
          <a:p>
            <a:r>
              <a:rPr lang="nl-NL" dirty="0" smtClean="0"/>
              <a:t>Pre </a:t>
            </a:r>
            <a:r>
              <a:rPr lang="nl-NL" dirty="0" smtClean="0"/>
              <a:t>edische opleiding is ten  minste $40,000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Medische </a:t>
            </a:r>
            <a:r>
              <a:rPr lang="nl-NL" dirty="0" smtClean="0"/>
              <a:t>opleiding is ten minste $20,000 - </a:t>
            </a:r>
            <a:r>
              <a:rPr lang="nl-NL" dirty="0" smtClean="0"/>
              <a:t>$50,000</a:t>
            </a:r>
            <a:r>
              <a:rPr lang="nl-NL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http://ts3.mm.bing.net/th?&amp;id=HN.608048072248395215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1386">
            <a:off x="5293623" y="1453307"/>
            <a:ext cx="3330804" cy="2220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http://ts2.mm.bing.net/th?&amp;id=HN.608019420518485914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1111">
            <a:off x="5317168" y="4037317"/>
            <a:ext cx="3051578" cy="2288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http://www.utoronto.com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degreedirectory.org/articles/Pediatric_Medicine_Become_a_Pediatrician_in_5_Steps.html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bloomberg.nursing.utoronto.ca/admissions-financial-aid/how-to-apply/masters-program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http://www.google.com/search?hl=en&amp;source=hp&amp;q=what+pre-education+do+you+need+to+enter+university+of+toronto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rgbClr val="800080"/>
      </a:lt1>
      <a:dk2>
        <a:srgbClr val="00FF00"/>
      </a:dk2>
      <a:lt2>
        <a:srgbClr val="00FF00"/>
      </a:lt2>
      <a:accent1>
        <a:srgbClr val="842F73"/>
      </a:accent1>
      <a:accent2>
        <a:srgbClr val="92D050"/>
      </a:accent2>
      <a:accent3>
        <a:srgbClr val="DE6C36"/>
      </a:accent3>
      <a:accent4>
        <a:srgbClr val="FFCA0C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77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Mijn toekomst</vt:lpstr>
      <vt:lpstr>Inhoudsopgave</vt:lpstr>
      <vt:lpstr>Mijn interesse</vt:lpstr>
      <vt:lpstr>Waar wil ik niet studeren</vt:lpstr>
      <vt:lpstr>Waar wil ik studeren</vt:lpstr>
      <vt:lpstr>Welke school en prijzen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toekomst</dc:title>
  <dc:creator>Wz</dc:creator>
  <cp:lastModifiedBy>Wz</cp:lastModifiedBy>
  <cp:revision>9</cp:revision>
  <dcterms:created xsi:type="dcterms:W3CDTF">2009-08-22T19:56:51Z</dcterms:created>
  <dcterms:modified xsi:type="dcterms:W3CDTF">2009-08-22T21:13:04Z</dcterms:modified>
</cp:coreProperties>
</file>